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روزمرہ حرکت کے بارے میں ہے: کتنا ہدف رکھیں، سرگرمی کی تین اقسام، آلے کے بغیر شدت کیسے پرکھیں، سرگرمی کیا کرتی ہے، اور محفوظ کیسے رہیں۔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بالغوں کے لیے پہلی رہنمائی بس یہ ہے کہ زیادہ حرکت کریں اور کم بیٹھیں، اور کسی بھی مقدار کی سرگرمی کا کچھ فائدہ ہے۔ روزانہ کی سیر ایک حقیقی آغاز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بالغوں کو ہفتے میں کم از کم ایک سو پچاس سے تین سو منٹ تیز چہل قدمی جیسی معتدل سرگرمی، اور کم از کم دو دن پٹھے مضبوط کرنا چاہیے۔ بچوں اور نوجوانوں کو روزانہ کم از کم ساٹھ منٹ۔</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اقسام۔ تیز چہل قدمی جیسی ایروبک سرگرمی دل اور پھیپھڑے مضبوط کرتی ہے۔ سیڑھیاں یا ہلکے وزن جیسی طاقت کی سرگرمی پٹھے بناتی ہے، ہفتے میں کم از کم دو بار۔ توازن کی سرگرمی گرنے سے بچاتی اور پیروں پر اعتماد بڑھاتی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آلے کے بغیر شدت پرکھیں۔ ہلکی سرگرمی بس بیٹھنے کے بجائے حرکت ہے۔ معتدل دس میں سے تقریباً پانچ یا چھ: بات کر سکتے ہیں، گا نہیں سکتے۔ سخت سات یا آٹھ: سانس لیے بغیر صرف چند لفظ۔ ہلکی سرگرمی بھی بالکل نہ کرنے سے بہتر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سرگرمی فوراً بےچینی اور بلڈ پریشر کم اور نیند بہتر کرتی ہے۔ باقاعدگی سے یہ بلڈ پریشر اور ٹرائی گلیسرائیڈز کم کرتی ہے۔ وقت کے ساتھ دل کی بیماری، ذیابیطس اور بعض کینسر کا خطرہ کم کرتی ہے۔ عمر کے ساتھ گرنا کم اور روزمرہ کام آسان رکھتی ہے۔ شروع کرنے میں کبھی دیر نہیں ہوتی۔</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سرگرمی سے چکر، سینے میں درد یا دباؤ، یا متلی نہیں ہونی چاہیے۔ ایسا ہو تو رک جائیں اور فوراً مدد لیں، اور سینے میں درد یا دباؤ ہو تو نائن ون ون پر کال کریں۔ دل کی بیماری، ذیابیطس یا ہائی بلڈ پریشر ہو تو پوچھیں کون سی سرگرمیاں محفوظ ہیں۔ ذیابیطس کی دواؤں پر سرگرمی سے پہلے، دوران اور بعد شکر جانچنی پڑ سکتی ہے۔ پسینہ آئے تو پانی پئیں جب تک معالج نے محدود نہ کیا ہو۔ مجموعی طور پر فائدے خطرات سے کہیں زیادہ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لمبک ورزش سکھاتے تھے: نرم، غیر مسابقتی حرکت جو عمر بھر جاری رہے۔ یہ زیادہ حرکت اور کم بیٹھنے کی موجودہ رہنمائی سے ملتی ہے۔ ورزش کے فوائد کی وضاحت کے لیے ان کا آکسیجن نظریہ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ذیابیطس کی دوائیں لینے والوں کے لیے کم شکر پر زور دیں۔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آج دس منٹ کی سیر کریں۔ دیر تک بیٹھنا توڑیں۔ ایک سو پچاس منٹ تک پہنچیں۔ ہفتے میں دو بار طاقت شامل کریں۔ اور پوچھیں آپ کے لیے کیا محفوظ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NHLBI — Stroke - Symptoms؛ MedlinePlus — Warfarin: MedlinePlus Drug Information؛ MedlinePlus — Head injury - first aid۔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چہل قدمی اور روزمرہ حرکت: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کتنا، کس قسم کا، کتنی محنت، اور محفوظ کیسے رہیں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Office of Disease Prevention and Health Promotion, Top 10 Things to Know About the Second Edition of the Physical Activity Guidelines for Americans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روزانہ کی سیر واقعی فرق ڈالتی ہے؟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بالغوں کے لیے پہلی رہنمائی بس یہ ہے کہ زیادہ حرکت کریں اور کم بیٹھیں، اور کسی بھی مقدار کی سرگرمی کا کچھ فائدہ ہے۔ یہاں بیان ہے کہ کتنا ہدف رکھیں، سرگرمی کی تین اقسام، کسی آلے کے بغیر شدت کیسے پرکھیں، اور محفوظ کیسے رہیں۔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Office of Disease Prevention and Health Promotion, Top 10 Things to Know About the Second Edition of the Physical Activity Guidelines for Americans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بالغوں کو ہفتے میں </a:t>
            </a:r>
            <a:r>
              <a:rPr sz="2937" b="0" i="0" lang="en-US">
                <a:solidFill>
                  <a:srgbClr val="15201E"/>
                </a:solidFill>
                <a:latin typeface="Georgia"/>
              </a:rPr>
              <a:t>‎150‎</a:t>
            </a:r>
            <a:r>
              <a:rPr sz="2937" b="0" i="0" lang="ur-PK">
                <a:solidFill>
                  <a:srgbClr val="15201E"/>
                </a:solidFill>
                <a:latin typeface="Georgia"/>
                <a:cs typeface="Noto Nastaliq Urdu"/>
              </a:rPr>
              <a:t> منٹ چاہییں</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150</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منٹ ہفتہ وار معتدل سرگرمی بالغوں کے لیے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rtl="1">
              <a:lnSpc>
                <a:spcPct val="125000"/>
              </a:lnSpc>
            </a:pPr>
            <a:r>
              <a:rPr sz="8064" b="0" i="0" lang="en-US">
                <a:solidFill>
                  <a:srgbClr val="0A3F3C"/>
                </a:solidFill>
                <a:latin typeface="Georgia"/>
              </a:rPr>
              <a:t>‎2‎</a:t>
            </a:r>
            <a:r>
              <a:rPr sz="8064" b="0" i="0" lang="ur-PK">
                <a:solidFill>
                  <a:srgbClr val="0A3F3C"/>
                </a:solidFill>
                <a:latin typeface="Georgia"/>
                <a:cs typeface="Noto Nastaliq Urdu"/>
              </a:rPr>
              <a:t> دن</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ہفتے میں پٹھے مضبوط کرنا بالغوں کے لیے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60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منٹ روزانہ </a:t>
            </a:r>
            <a:r>
              <a:rPr sz="2016" b="0" i="0" lang="en-US">
                <a:solidFill>
                  <a:srgbClr val="46524F"/>
                </a:solidFill>
                <a:latin typeface="Segoe UI"/>
              </a:rPr>
              <a:t>‎6‎</a:t>
            </a:r>
            <a:r>
              <a:rPr sz="2016" b="0" i="0" lang="ur-PK">
                <a:solidFill>
                  <a:srgbClr val="46524F"/>
                </a:solidFill>
                <a:latin typeface="Segoe UI"/>
                <a:cs typeface="Noto Nastaliq Urdu"/>
              </a:rPr>
              <a:t> سے </a:t>
            </a:r>
            <a:r>
              <a:rPr sz="2016" b="0" i="0" lang="en-US">
                <a:solidFill>
                  <a:srgbClr val="46524F"/>
                </a:solidFill>
                <a:latin typeface="Segoe UI"/>
              </a:rPr>
              <a:t>‎17‎</a:t>
            </a:r>
            <a:r>
              <a:rPr sz="2016" b="0" i="0" lang="ur-PK">
                <a:solidFill>
                  <a:srgbClr val="46524F"/>
                </a:solidFill>
                <a:latin typeface="Segoe UI"/>
                <a:cs typeface="Noto Nastaliq Urdu"/>
              </a:rPr>
              <a:t> سال کے لیے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ہفتے میں دو دن طاقت شامل کریں۔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Types; NHS, Physical activity guidelines for older adults;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ایروبک، طاقت اور توازن، سب اہم</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ایروبک</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تیز چہل قدمی، رقص، سائیکل۔</a:t>
            </a:r>
          </a:p>
          <a:p>
            <a:pPr algn="r" rtl="1">
              <a:lnSpc>
                <a:spcPct val="125000"/>
              </a:lnSpc>
              <a:spcAft>
                <a:spcPts val="1350"/>
              </a:spcAft>
            </a:pPr>
            <a:r>
              <a:rPr sz="1728" b="0" i="0" lang="ur-PK">
                <a:solidFill>
                  <a:srgbClr val="15201E"/>
                </a:solidFill>
                <a:latin typeface="Segoe UI"/>
                <a:cs typeface="Noto Nastaliq Urdu"/>
              </a:rPr>
              <a:t>دل اور پھیپھڑے مضبوط کرتی ہے۔</a:t>
            </a:r>
          </a:p>
        </p:txBody>
      </p:sp>
      <p:sp>
        <p:nvSpPr>
          <p:cNvPr id="11" name="Rounded Rectangle 10"/>
          <p:cNvSpPr/>
          <p:nvPr/>
        </p:nvSpPr>
        <p:spPr>
          <a:xfrm>
            <a:off x="4338218"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طاقت</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وزن، پش اپس، سیڑھیاں، کھدائی۔</a:t>
            </a:r>
          </a:p>
          <a:p>
            <a:pPr algn="r" rtl="1">
              <a:lnSpc>
                <a:spcPct val="125000"/>
              </a:lnSpc>
              <a:spcAft>
                <a:spcPts val="1350"/>
              </a:spcAft>
            </a:pPr>
            <a:r>
              <a:rPr sz="1728" b="0" i="0" lang="ur-PK">
                <a:solidFill>
                  <a:srgbClr val="15201E"/>
                </a:solidFill>
                <a:latin typeface="Segoe UI"/>
                <a:cs typeface="Noto Nastaliq Urdu"/>
              </a:rPr>
              <a:t>ہفتے میں کم از کم </a:t>
            </a:r>
            <a:r>
              <a:rPr sz="1728" b="0" i="0" lang="en-US">
                <a:solidFill>
                  <a:srgbClr val="15201E"/>
                </a:solidFill>
                <a:latin typeface="Segoe UI"/>
              </a:rPr>
              <a:t>‎2‎</a:t>
            </a:r>
            <a:r>
              <a:rPr sz="1728" b="0" i="0" lang="ur-PK">
                <a:solidFill>
                  <a:srgbClr val="15201E"/>
                </a:solidFill>
                <a:latin typeface="Segoe UI"/>
                <a:cs typeface="Noto Nastaliq Urdu"/>
              </a:rPr>
              <a:t> دن۔</a:t>
            </a:r>
          </a:p>
        </p:txBody>
      </p:sp>
      <p:sp>
        <p:nvSpPr>
          <p:cNvPr id="14" name="Rounded Rectangle 13"/>
          <p:cNvSpPr/>
          <p:nvPr/>
        </p:nvSpPr>
        <p:spPr>
          <a:xfrm>
            <a:off x="548639"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توازن</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گرنے سے بچاتا ہے۔</a:t>
            </a:r>
          </a:p>
          <a:p>
            <a:pPr algn="r" rtl="1">
              <a:lnSpc>
                <a:spcPct val="125000"/>
              </a:lnSpc>
              <a:spcAft>
                <a:spcPts val="1350"/>
              </a:spcAft>
            </a:pPr>
            <a:r>
              <a:rPr sz="1728" b="0" i="0" lang="ur-PK">
                <a:solidFill>
                  <a:srgbClr val="15201E"/>
                </a:solidFill>
                <a:latin typeface="Segoe UI"/>
                <a:cs typeface="Noto Nastaliq Urdu"/>
              </a:rPr>
              <a:t>پیروں پر اعتماد بڑھاتا ہے۔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توازن کی ورزش گرنے سے بچاتی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Physical Activity and Your Heart — Types; NHS, Physical activity guidelines for adults aged 19 to 64</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معتدل یعنی بات کر سکیں، گا نہ سکیں</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8730031"/>
                <a:gridCol w="2364383"/>
              </a:tblGrid>
              <a:tr h="640080">
                <a:tc>
                  <a:txBody>
                    <a:bodyPr/>
                    <a:lstStyle/>
                    <a:p>
                      <a:pPr algn="r" rtl="1">
                        <a:lnSpc>
                          <a:spcPct val="125000"/>
                        </a:lnSpc>
                      </a:pPr>
                      <a:r>
                        <a:rPr sz="1344" b="0" i="0" lang="ur-PK">
                          <a:solidFill>
                            <a:srgbClr val="46524F"/>
                          </a:solidFill>
                          <a:latin typeface="Segoe UI"/>
                          <a:cs typeface="Noto Nastaliq Urdu"/>
                        </a:rPr>
                        <a:t>کیسا محسوس ہوتا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شدت</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بیٹھنے کے بجائے حرکت؛ بالکل نہ کرنے سے بہتر۔</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ہلکی</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دس میں سے تقریباً پانچ یا چھ؛ بات کر سکتے ہیں، گا نہیں سکتے۔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معتدل</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دس میں سے تقریباً سات یا آٹھ؛ سانس لیے بغیر چند لفظ۔</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سخت</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ہلکی سرگرمی بھی بالکل نہ کرنے سے بہتر۔</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Benefits; National Institute on Aging, Health Benefits of Exercise and Physical Activity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فائدے فوراً شروع ہوتے ہیں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فوراً</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 بےچینی اور بلڈ پریشر، بہتر نیند۔</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دل اور خون</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 بلڈ پریشر اور ٹرائی گلیسرائیڈز۔</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طویل مدت</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دل کی بیماری، ذیابیطس اور بعض کینسر کا کم خطرہ۔</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عمر کے ساتھ</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 گرنا؛ روزمرہ کام آسان۔</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کرنے میں کبھی دیر نہیں ہوتی۔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on Aging, Three Types of Exercise Can Improve Your Health and Physical Ability; NHLBI, Physical Activity and Your Heart — Risks; NIDDK, Low Blood Glucose (Hypoglycemia); MedlinePlus, Exercise and Physical Fitness; MedlinePlus, Heart Attack</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بڑھاتے ہوئے محفوظ رہیں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سینے میں درد یا چکر ہو تو رکیں؛ سینے میں درد پر </a:t>
            </a:r>
            <a:r>
              <a:rPr sz="2111" b="0" i="0" lang="en-US">
                <a:solidFill>
                  <a:srgbClr val="15201E"/>
                </a:solidFill>
                <a:latin typeface="Segoe UI"/>
              </a:rPr>
              <a:t>‎911‎</a:t>
            </a:r>
            <a:r>
              <a:rPr sz="2111" b="0" i="0" lang="ur-PK">
                <a:solidFill>
                  <a:srgbClr val="15201E"/>
                </a:solidFill>
                <a:latin typeface="Segoe UI"/>
                <a:cs typeface="Noto Nastaliq Urdu"/>
              </a:rPr>
              <a:t>۔</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دل کی بیماری میں محفوظ سرگرمی پوچھیں۔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ذیابیطس کی دوا؟ شکر جانچیں۔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پانی پئیں، جب تک مشروبات محدود نہ ہوں۔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فائدے خطرات سے کہیں زیادہ 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Types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00199"/>
          </a:xfrm>
          <a:prstGeom prst="rect">
            <a:avLst/>
          </a:prstGeom>
          <a:noFill/>
        </p:spPr>
        <p:txBody>
          <a:bodyPr wrap="square" lIns="18288" rIns="18288" tIns="18288" bIns="18288" anchor="t">
            <a:spAutoFit/>
          </a:bodyPr>
          <a:lstStyle/>
          <a:p>
            <a:pPr algn="l"/>
            <a:r>
              <a:rPr sz="2400" b="0" i="0">
                <a:solidFill>
                  <a:srgbClr val="0A3F3C"/>
                </a:solidFill>
                <a:latin typeface="Georgia"/>
              </a:rPr>
              <a:t>“I coined the term Limbic Exercise for physical exercise that is non-competitive, non-analytical, and most importantly non-traumatic.”</a:t>
            </a:r>
          </a:p>
        </p:txBody>
      </p:sp>
      <p:sp>
        <p:nvSpPr>
          <p:cNvPr id="10" name="TextBox 9"/>
          <p:cNvSpPr txBox="1"/>
          <p:nvPr/>
        </p:nvSpPr>
        <p:spPr>
          <a:xfrm>
            <a:off x="5836615" y="29260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‎2015-10-04‎</a:t>
            </a:r>
          </a:p>
        </p:txBody>
      </p:sp>
      <p:sp>
        <p:nvSpPr>
          <p:cNvPr id="11" name="TextBox 10"/>
          <p:cNvSpPr txBox="1"/>
          <p:nvPr/>
        </p:nvSpPr>
        <p:spPr>
          <a:xfrm>
            <a:off x="5836615" y="33375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"میں نے لمبک ورزش کی اصطلاح اس جسمانی ورزش کے لیے بنائی جو غیر مسابقتی، غیر تجزیاتی، اور سب سے بڑھ کر بےضرر ہو۔"</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عمر بھر نرمی سے، اکثر حرکت</a:t>
            </a:r>
          </a:p>
          <a:p>
            <a:pPr algn="r" rtl="1">
              <a:lnSpc>
                <a:spcPct val="125000"/>
              </a:lnSpc>
              <a:spcAft>
                <a:spcPts val="1275"/>
              </a:spcAft>
            </a:pPr>
            <a:r>
              <a:rPr sz="1632" b="0" i="0" lang="ur-PK">
                <a:solidFill>
                  <a:srgbClr val="15201E"/>
                </a:solidFill>
                <a:latin typeface="Segoe UI"/>
                <a:cs typeface="Noto Nastaliq Urdu"/>
              </a:rPr>
              <a:t>مقابلے یا خود کو جانچنے کی ضرورت نہیں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آکسیجن "ڈس آکس" کی وضاحتیں</a:t>
            </a:r>
          </a:p>
          <a:p>
            <a:pPr algn="r" rtl="1">
              <a:lnSpc>
                <a:spcPct val="125000"/>
              </a:lnSpc>
              <a:spcAft>
                <a:spcPts val="1275"/>
              </a:spcAft>
            </a:pPr>
            <a:r>
              <a:rPr sz="1632" b="0" i="0" lang="ur-PK">
                <a:solidFill>
                  <a:srgbClr val="15201E"/>
                </a:solidFill>
                <a:latin typeface="Segoe UI"/>
                <a:cs typeface="Noto Nastaliq Urdu"/>
              </a:rPr>
              <a:t>فٹنس صنعت بطور دھوکا</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حرکت کا نکتہ درست؛ آکسیجن نظریہ شامل نہیں۔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سرگرمی میں سینے کا درد یا بےہوشی: رکیں،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کمزوری یا بولنے میں دقت: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کی دوا پر کپکپی یا الجھن: کم شکر کا علاج</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چکر یا تیز دھڑکن: رکیں، فوراً مدد</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پتلا کرنے والی دوا پر سر کی چوٹ: فوراً کال</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سرگرمی میں سینے کا درد یا بےہوشی: رکیں اور </a:t>
            </a:r>
            <a:r>
              <a:rPr sz="1728" b="0" i="0" lang="en-US">
                <a:solidFill>
                  <a:srgbClr val="0A3F3C"/>
                </a:solidFill>
                <a:latin typeface="Segoe UI"/>
              </a:rPr>
              <a:t>‎911‎</a:t>
            </a:r>
            <a:r>
              <a:rPr sz="1728" b="0" i="0" lang="ur-PK">
                <a:solidFill>
                  <a:srgbClr val="0A3F3C"/>
                </a:solidFill>
                <a:latin typeface="Segoe UI"/>
                <a:cs typeface="Noto Nastaliq Urdu"/>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Office of Disease Prevention and Health Promotion, Top 10 Things to Know About the Second Edition of the Physical Activity Guidelines for Americans; NHS, Physical activity guidelines for adults aged 19 to 64; and 2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آج </a:t>
            </a:r>
            <a:r>
              <a:rPr sz="2111" b="0" i="0" lang="en-US">
                <a:solidFill>
                  <a:srgbClr val="15201E"/>
                </a:solidFill>
                <a:latin typeface="Segoe UI"/>
              </a:rPr>
              <a:t>‎10‎</a:t>
            </a:r>
            <a:r>
              <a:rPr sz="2111" b="0" i="0" lang="ur-PK">
                <a:solidFill>
                  <a:srgbClr val="15201E"/>
                </a:solidFill>
                <a:latin typeface="Segoe UI"/>
                <a:cs typeface="Noto Nastaliq Urdu"/>
              </a:rPr>
              <a:t> منٹ کی سیر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دیر تک بیٹھنا توڑیں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en-US">
                <a:solidFill>
                  <a:srgbClr val="15201E"/>
                </a:solidFill>
                <a:latin typeface="Segoe UI"/>
              </a:rPr>
              <a:t>‎150‎</a:t>
            </a:r>
            <a:r>
              <a:rPr sz="2111" b="0" i="0" lang="ur-PK">
                <a:solidFill>
                  <a:srgbClr val="15201E"/>
                </a:solidFill>
                <a:latin typeface="Segoe UI"/>
                <a:cs typeface="Noto Nastaliq Urdu"/>
              </a:rPr>
              <a:t> منٹ تک پہنچیں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ہفتے میں دو بار طاقت</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پوچھیں آپ کے لیے کیا محفوظ ہے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دس منٹ کی سیر سے شروع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Office of Disease Prevention and Health Promotion — Top 10 Things to Know About the Second Edition of the Physical Activity Guidelines for Americans</a:t>
            </a:r>
          </a:p>
          <a:p>
            <a:pPr algn="l">
              <a:spcAft>
                <a:spcPts val="1200"/>
              </a:spcAft>
            </a:pPr>
            <a:r>
              <a:rPr sz="1600" b="0" i="0">
                <a:solidFill>
                  <a:srgbClr val="46524F"/>
                </a:solidFill>
                <a:latin typeface="Segoe UI"/>
              </a:rPr>
              <a:t>NHLBI — Physical Activity and Your Heart — Benefits</a:t>
            </a:r>
          </a:p>
          <a:p>
            <a:pPr algn="l">
              <a:spcAft>
                <a:spcPts val="1200"/>
              </a:spcAft>
            </a:pPr>
            <a:r>
              <a:rPr sz="1600" b="0" i="0">
                <a:solidFill>
                  <a:srgbClr val="46524F"/>
                </a:solidFill>
                <a:latin typeface="Segoe UI"/>
              </a:rPr>
              <a:t>NHLBI — Physical Activity and Your Heart — Risks</a:t>
            </a:r>
          </a:p>
          <a:p>
            <a:pPr algn="l">
              <a:spcAft>
                <a:spcPts val="1200"/>
              </a:spcAft>
            </a:pPr>
            <a:r>
              <a:rPr sz="1600" b="0" i="0">
                <a:solidFill>
                  <a:srgbClr val="46524F"/>
                </a:solidFill>
                <a:latin typeface="Segoe UI"/>
              </a:rPr>
              <a:t>NHLBI — Physical Activity and Your Heart — Types</a:t>
            </a:r>
          </a:p>
          <a:p>
            <a:pPr algn="l">
              <a:spcAft>
                <a:spcPts val="1200"/>
              </a:spcAft>
            </a:pPr>
            <a:r>
              <a:rPr sz="1600" b="0" i="0">
                <a:solidFill>
                  <a:srgbClr val="46524F"/>
                </a:solidFill>
                <a:latin typeface="Segoe UI"/>
              </a:rPr>
              <a:t>National Institute on Aging — Three Types of Exercise Can Improve Your Health and Physical Ability</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National Institute on Aging — Health Benefits of Exercise and Physical Activity</a:t>
            </a:r>
          </a:p>
          <a:p>
            <a:pPr algn="l">
              <a:spcAft>
                <a:spcPts val="1200"/>
              </a:spcAft>
            </a:pPr>
            <a:r>
              <a:rPr sz="1600" b="0" i="0">
                <a:solidFill>
                  <a:srgbClr val="46524F"/>
                </a:solidFill>
                <a:latin typeface="Segoe UI"/>
              </a:rPr>
              <a:t>NHS — Physical activity guidelines for adults aged 19 to 64</a:t>
            </a:r>
          </a:p>
          <a:p>
            <a:pPr algn="l">
              <a:spcAft>
                <a:spcPts val="1200"/>
              </a:spcAft>
            </a:pPr>
            <a:r>
              <a:rPr sz="1600" b="0" i="0">
                <a:solidFill>
                  <a:srgbClr val="46524F"/>
                </a:solidFill>
                <a:latin typeface="Segoe UI"/>
              </a:rPr>
              <a:t>NHS — Physical activity guidelines for older adults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MedlinePlus — Exercise and Physical Fitness</a:t>
            </a:r>
          </a:p>
          <a:p>
            <a:pPr algn="l">
              <a:spcAft>
                <a:spcPts val="1200"/>
              </a:spcAft>
            </a:pPr>
            <a:r>
              <a:rPr sz="1600" b="0" i="0">
                <a:solidFill>
                  <a:srgbClr val="46524F"/>
                </a:solidFill>
                <a:latin typeface="Segoe UI"/>
              </a:rPr>
              <a:t>MedlinePlus — Heart Attack</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‎3‎</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حرکت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کون سی سرگرمیاں میرے لیے محفوظ ہیں؟</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ورزش کے طریقے کو بدلتی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میں طاقت اور توازن محفوظ طریقے سے کیسے بڑھاؤں؟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سرگرمی کے دوران کن علامات پر رک جانا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