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پانی کے بارے میں ہے: کتنا چاہیے، کون سے مشروبات چنیں، پانی کی کمی اور گرمی کی بیماری کیسے پہچانیں، اور کب زیادہ پانی حل نہیں۔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زیادہ تر بالغ پیاس پر اور کھانے کے ساتھ پی کر پانی پورا رکھتے ہیں۔ مگر بعض لوگوں کو، جیسے دل کی ناکامی والوں کو، مشروبات کی حد ماننی پڑتی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پانی درجۂ حرارت معمول پر رکھنے، جوڑوں کو سہارا دینے، بافتوں کی حفاظت اور فضلہ نکالنے میں مدد دیتا ہے۔ کم پینے سے سوچ میں دھندلاپن، مزاج کی تبدیلی، زیادہ گرمی، قبض اور گردے کی پتھری ہو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سادہ پانی میں کیلوریز نہیں۔ اعتدال میں سادہ کافی یا چائے زیادہ تر بالغوں کے لیے ٹھیک ہے؛ روزانہ چار سو ملی گرام تک کیفین معتدل ہے۔ میٹھے اور انرجی ڈرنکس چینی اور محرکات بڑھاتے ہیں، اور الکحل جسم سے پانی خارج کرواتی ہے۔ پھل اور سبزیاں بھی پانی دیتی ہیں۔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ہلکی پانی کی کمی میں پیاس، منہ کی خشکی، کم پیشاب اور گہرا پیشاب ہوتا ہے۔ الجھن یا تیز دھڑکن کے ساتھ شدید پانی کی کمی جان لیوا ایمرجنسی ہے۔ پٹھوں کے کھنچاؤ گرمی کی بیماری کا پہلا مرحلہ ہیں۔ ہلکی کمی میں پانی کے گھونٹ لیں یا برف چوسیں، اور نمک کی گولیاں نہ لیں۔</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گرم موسم، سرگرمی، بخار، دست یا قے میں زیادہ پانی چاہیے۔ بیٹا بلاکرز، پیشاب آور گولیاں اور بعض ذہنی صحت کی دوائیں گرمی کی بیماری کا امکان بڑھاتی ہیں۔ گرم کام میں کافی پینا اور پیشاب کا رنگ دیکھنا مدد دیتا ہے۔ ہیٹ اسٹروک دماغی نقصان، اعضا کی ناکامی اور موت کا سبب بن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دل کی ناکامی میں معالج سوجن اور سانس پھولنے سے بچانے کے لیے مشروبات اور نمک کی حد مقرر کر سکتا ہے۔ لیتھیم لینے والوں کو مشروبات اور نمک یکساں رکھنے چاہئیں۔ بزرگوں کی پیاس کم ہو سکتی ہے۔ اور گرم دن اور بعض دوائیں گرمی کی بیماری کا خطرہ بڑھاتی ہیں۔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بالغوں کو روزانہ کل تقریباً دو اعشاریہ سات سے تین اعشاریہ سات لیٹر پانی چاہیے، غذا اور مشروبات سے؛ پینے کی کوئی مخصوص مقدار مقرر نہیں۔ روزانہ چار سو ملی گرام تک کیفین زیادہ تر بالغوں کے لیے معتدل ہے۔ اور دل کی ناکامی میں ایک دن میں ایک سے ڈیڑھ کلو وزن بڑھے تو معالج کو کال کریں۔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لکھا کہ بہترین صحت کے لیے جسم میں پانی کی بہترین مقدار ضروری ہے، جو موجودہ ذرائع سے مطابقت رکھتا ہے۔ انہوں نے وزن کے حساب سے مقررہ مقداریں بھی دیں اور کافی اور چائے کو نقصان دہ کہا۔ موجودہ ذرائع کے مطابق سب کے لیے کوئی مخصوص مقدار نہیں، بعض لوگوں کو حد چاہیے، اور معتدل کیفین زیادہ تر بالغوں کے لیے ٹھیک ہے۔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قدم۔ کھانے کے ساتھ اور پیاس پر پئیں۔ ایک میٹھا مشروب پانی سے بدلیں۔ گرمی یا بیماری میں زیادہ پئیں۔ اور پوچھیں کہ کیا آپ کے لیے مشروبات کی کوئی حد ہے۔</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پانی اور جسم میں پانی کی مقدار: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کتنا چاہیے، کیا پئیں، اور کب زیادہ پینا حل نہیں</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Water in diet; MedlinePlus, Heart failure - fluids and diuretics</a:t>
            </a:r>
          </a:p>
        </p:txBody>
      </p:sp>
      <p:sp>
        <p:nvSpPr>
          <p:cNvPr id="7" name="TextBox 6"/>
          <p:cNvSpPr txBox="1"/>
          <p:nvPr/>
        </p:nvSpPr>
        <p:spPr>
          <a:xfrm>
            <a:off x="1218895" y="2313940"/>
            <a:ext cx="10424160" cy="9829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آپ کو واقعی کتنا پانی چاہیے؟</a:t>
            </a:r>
          </a:p>
        </p:txBody>
      </p:sp>
      <p:sp>
        <p:nvSpPr>
          <p:cNvPr id="8" name="Rectangle 7"/>
          <p:cNvSpPr/>
          <p:nvPr/>
        </p:nvSpPr>
        <p:spPr>
          <a:xfrm>
            <a:off x="11588191" y="347980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3408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زیادہ تر بالغ پیاس لگنے پر اور کھانے کے ساتھ پی کر جسم میں پانی پورا رکھتے ہیں۔ یہاں بیان ہے کہ پانی کیا کرتا ہے، کون سے مشروبات چنیں، پانی کی کمی اور گرمی کی بیماری کیسے پہچانیں، اور بعض لوگوں کو اس کے بجائے مشروبات کی حد کیوں ماننی چاہیے۔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U.S. Centers for Disease Control and Prevention, About Water and Healthier Drinks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پانی جسم کو چلاتا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ٹھنڈا رکھتا ہے</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درجۂ حرارت معمول پر رکھنے میں مدد۔</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جوڑوں کو سہارا</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جوڑوں اور بافتوں کی حفاظت۔</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فضلہ نکالتا ہے</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پیشاب، پسینے اور پاخانے کے ذریعے۔</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پانی کی کمی سے بچاؤ</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جو الجھن اور قبض کا سبب بن سکتی ہے۔</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پانی کی کمی سوچ اور آنتوں کو متاثر کرتی ہے۔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Centers for Disease Control and Prevention, About Water and Healthier Drinks; MedlinePlus, Water in diet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پہلے پانی، میٹھے مشروبات آخر میں</a:t>
            </a:r>
          </a:p>
        </p:txBody>
      </p:sp>
      <p:sp>
        <p:nvSpPr>
          <p:cNvPr id="8" name="Rounded Rectangle 7"/>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روزمرہ انتخاب</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سادہ پانی، بغیر کیلوریز۔</a:t>
            </a:r>
          </a:p>
          <a:p>
            <a:pPr algn="r" rtl="1">
              <a:lnSpc>
                <a:spcPct val="125000"/>
              </a:lnSpc>
              <a:spcAft>
                <a:spcPts val="1350"/>
              </a:spcAft>
            </a:pPr>
            <a:r>
              <a:rPr sz="1728" b="0" i="0" lang="ur-PK">
                <a:solidFill>
                  <a:srgbClr val="15201E"/>
                </a:solidFill>
                <a:latin typeface="Segoe UI"/>
                <a:cs typeface="Noto Nastaliq Urdu"/>
              </a:rPr>
              <a:t>اعتدال میں سادہ کافی یا چائے۔</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انہیں کم کریں</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میٹھے اور انرجی ڈرنکس۔</a:t>
            </a:r>
          </a:p>
          <a:p>
            <a:pPr algn="r" rtl="1">
              <a:lnSpc>
                <a:spcPct val="125000"/>
              </a:lnSpc>
              <a:spcAft>
                <a:spcPts val="1350"/>
              </a:spcAft>
            </a:pPr>
            <a:r>
              <a:rPr sz="1728" b="0" i="0" lang="ur-PK">
                <a:solidFill>
                  <a:srgbClr val="15201E"/>
                </a:solidFill>
                <a:latin typeface="Segoe UI"/>
                <a:cs typeface="Noto Nastaliq Urdu"/>
              </a:rPr>
              <a:t>الکحل، جو پانی خارج کرواتی ہے۔</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ایک میٹھا مشروب پانی سے بدلیں۔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Dehydration; MedlinePlus, Heat emergencies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پانی کی کمی کی علامات پہچانیں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پیاس، منہ کی خشکی، گہرا پیشاب۔</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الجھن یا تیز دھڑکن: ایمرجنسی۔</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کھنچاؤ گرمی کی ابتدائی بیماری۔</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پانی کے گھونٹ لیں؛ نمک کی گولیاں نہیں۔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پانی کی کمی کے ساتھ الجھن ایمرجنسی ہے۔</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Heat emergencies; U.S. Centers for Disease Control and Prevention, About Water and Healthier Drinks; CDC National Institute for Occupational Safety and Health, Heat Stress: Workplace Recommendations</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ur-PK">
                <a:solidFill>
                  <a:srgbClr val="0A3F3C"/>
                </a:solidFill>
                <a:latin typeface="Georgia"/>
                <a:cs typeface="Noto Nastaliq Urdu"/>
              </a:rPr>
              <a:t>گرمی</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ہیٹ اسٹروک دماغی نقصان، اعضا کی ناکامی اور موت کا سبب بن سکتا ہے۔</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ur-PK">
                <a:solidFill>
                  <a:srgbClr val="0A3F3C"/>
                </a:solidFill>
                <a:latin typeface="Georgia"/>
                <a:cs typeface="Noto Nastaliq Urdu"/>
              </a:rPr>
              <a:t>زیادہ پانی</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گرمی، سرگرمی، بخار، دست یا قے میں۔</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گرمی، سرگرمی یا بیماری میں زیادہ پئیں۔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Heart failure - fluids and diuretics; MedlinePlus, Lithium; MedlinePlus, Dehydration (health topic); MedlinePlus, Heat emergencies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بعض لوگوں کو خاص ہدایت چاہیے</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7196377"/>
                <a:gridCol w="3898037"/>
              </a:tblGrid>
              <a:tr h="640080">
                <a:tc>
                  <a:txBody>
                    <a:bodyPr/>
                    <a:lstStyle/>
                    <a:p>
                      <a:pPr algn="r" rtl="1">
                        <a:lnSpc>
                          <a:spcPct val="125000"/>
                        </a:lnSpc>
                      </a:pPr>
                      <a:r>
                        <a:rPr sz="1344" b="0" i="0" lang="ur-PK">
                          <a:solidFill>
                            <a:srgbClr val="46524F"/>
                          </a:solidFill>
                          <a:latin typeface="Segoe UI"/>
                          <a:cs typeface="Noto Nastaliq Urdu"/>
                        </a:rPr>
                        <a:t>کیوں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کون</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معالج مشروبات اور نمک کی حد مقرر کر سکتا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دل کی ناکامی</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مشروبات اور نمک یکساں رہنے چاہئیں۔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لیتھیم لینے والے</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عمر کے ساتھ پیاس کم ہو سکتی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بزرگ</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گرمی کی بیماری کا امکان زیادہ۔</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گرم دن، بعض دوائیں</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مشروبات کی حد کبھی خود سے نہ بدلیں۔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Water in diet; U.S. Centers for Disease Control and Prevention, About Water and Healthier Drinks; MedlinePlus, Heart failure - fluids and diuretics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یاد رکھنے کے تین اعداد</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4100" b="0" i="0">
                <a:solidFill>
                  <a:srgbClr val="0A3F3C"/>
                </a:solidFill>
                <a:latin typeface="Georgia"/>
              </a:rPr>
              <a:t>2.7⁠–⁠3.7 L</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کل پانی روزانہ بالغوں کے لیے، غذا اور مشروبات سے</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4100" b="0" i="0">
                <a:solidFill>
                  <a:srgbClr val="0A3F3C"/>
                </a:solidFill>
                <a:latin typeface="Georgia"/>
              </a:rPr>
              <a:t>400 mg</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کیفین روزانہ زیادہ تر بالغوں کے لیے معتدل</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a:r>
              <a:rPr sz="4100" b="0" i="0">
                <a:solidFill>
                  <a:srgbClr val="0A3F3C"/>
                </a:solidFill>
                <a:latin typeface="Georgia"/>
              </a:rPr>
              <a:t>1⁠–⁠1.5 kg</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ایک دن میں اضافہ: دل کی ناکامی میں معالج کو کال</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دل کی ناکامی: ہر صبح وزن کریں۔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Centers for Disease Control and Prevention, About Water and Healthier Drinks; MedlinePlus, Water in diet; MedlinePlus, Heart failure - fluids and diuretics</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55447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554479"/>
          </a:xfrm>
          <a:prstGeom prst="rect">
            <a:avLst/>
          </a:prstGeom>
          <a:noFill/>
        </p:spPr>
        <p:txBody>
          <a:bodyPr wrap="square" lIns="18288" rIns="18288" tIns="18288" bIns="18288" anchor="t">
            <a:spAutoFit/>
          </a:bodyPr>
          <a:lstStyle/>
          <a:p>
            <a:pPr algn="l"/>
            <a:r>
              <a:rPr sz="3100" b="0" i="0">
                <a:solidFill>
                  <a:srgbClr val="0A3F3C"/>
                </a:solidFill>
                <a:latin typeface="Georgia"/>
              </a:rPr>
              <a:t>“An optimal state of hydration is essential for optimal health.”</a:t>
            </a:r>
          </a:p>
        </p:txBody>
      </p:sp>
      <p:sp>
        <p:nvSpPr>
          <p:cNvPr id="10" name="TextBox 9"/>
          <p:cNvSpPr txBox="1"/>
          <p:nvPr/>
        </p:nvSpPr>
        <p:spPr>
          <a:xfrm>
            <a:off x="5836615" y="288035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‎2014-06-18‎</a:t>
            </a:r>
          </a:p>
        </p:txBody>
      </p:sp>
      <p:sp>
        <p:nvSpPr>
          <p:cNvPr id="11" name="TextBox 10"/>
          <p:cNvSpPr txBox="1"/>
          <p:nvPr/>
        </p:nvSpPr>
        <p:spPr>
          <a:xfrm>
            <a:off x="5836615" y="3291839"/>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"بہترین صحت کے لیے جسم میں پانی کی بہترین مقدار ضروری ہے۔"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پانی پورا رکھنا اہم ہے</a:t>
            </a:r>
          </a:p>
          <a:p>
            <a:pPr algn="r" rtl="1">
              <a:lnSpc>
                <a:spcPct val="125000"/>
              </a:lnSpc>
              <a:spcAft>
                <a:spcPts val="1275"/>
              </a:spcAft>
            </a:pPr>
            <a:r>
              <a:rPr sz="1632" b="0" i="0" lang="ur-PK">
                <a:solidFill>
                  <a:srgbClr val="15201E"/>
                </a:solidFill>
                <a:latin typeface="Segoe UI"/>
                <a:cs typeface="Noto Nastaliq Urdu"/>
              </a:rPr>
              <a:t>بہت سے لوگ کم پیتے ہیں</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وزن کے حساب سے مقررہ کوارٹ</a:t>
            </a:r>
          </a:p>
          <a:p>
            <a:pPr algn="r" rtl="1">
              <a:lnSpc>
                <a:spcPct val="125000"/>
              </a:lnSpc>
              <a:spcAft>
                <a:spcPts val="1275"/>
              </a:spcAft>
            </a:pPr>
            <a:r>
              <a:rPr sz="1632" b="0" i="0" lang="ur-PK">
                <a:solidFill>
                  <a:srgbClr val="15201E"/>
                </a:solidFill>
                <a:latin typeface="Segoe UI"/>
                <a:cs typeface="Noto Nastaliq Urdu"/>
              </a:rPr>
              <a:t>کافی اور چائے نقصان دہ</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بنیادی نکتہ درست؛ مقررہ مقداریں شامل نہیں۔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گرمی میں الجھن یا بےہوشی: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پیشاب بند، تیز دھڑکن: ایمرجنسی</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دل کی ناکامی، تیزی سے وزن بڑھنا: معالج</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لیتھیم کے ساتھ قے یا الجھن: ڈاکٹر</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پیشاب میں خون: معالج کو دکھائیں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گرمی میں الجھن یا بےہوشی: </a:t>
            </a:r>
            <a:r>
              <a:rPr sz="1728" b="0" i="0" lang="en-US">
                <a:solidFill>
                  <a:srgbClr val="0A3F3C"/>
                </a:solidFill>
                <a:latin typeface="Segoe UI"/>
              </a:rPr>
              <a:t>‎911‎</a:t>
            </a:r>
            <a:r>
              <a:rPr sz="1728" b="0" i="0" lang="ur-PK">
                <a:solidFill>
                  <a:srgbClr val="0A3F3C"/>
                </a:solidFill>
                <a:latin typeface="Segoe UI"/>
                <a:cs typeface="Noto Nastaliq Urdu"/>
              </a:rPr>
              <a:t> پر کال کریں۔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Water in diet; U.S. Centers for Disease Control and Prevention, About Water and Healthier Drinks; MedlinePlus, Heart failure - fluids and diuretics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کھانے کے ساتھ اور پیاس پر پئیں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ایک میٹھا مشروب پانی سے بدلیں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گرمی یا بیماری میں زیادہ پئیں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پوچھیں کہ کیا آپ کے لیے حد ہے</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کھانے کے ساتھ پانی سے شروع کریں۔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U.S. Centers for Disease Control and Prevention — About Water and Healthier Drinks</a:t>
            </a:r>
          </a:p>
          <a:p>
            <a:pPr algn="l">
              <a:spcAft>
                <a:spcPts val="1200"/>
              </a:spcAft>
            </a:pPr>
            <a:r>
              <a:rPr sz="1600" b="0" i="0">
                <a:solidFill>
                  <a:srgbClr val="46524F"/>
                </a:solidFill>
                <a:latin typeface="Segoe UI"/>
              </a:rPr>
              <a:t>MedlinePlus — Water in diet</a:t>
            </a:r>
          </a:p>
          <a:p>
            <a:pPr algn="l">
              <a:spcAft>
                <a:spcPts val="1200"/>
              </a:spcAft>
            </a:pPr>
            <a:r>
              <a:rPr sz="1600" b="0" i="0">
                <a:solidFill>
                  <a:srgbClr val="46524F"/>
                </a:solidFill>
                <a:latin typeface="Segoe UI"/>
              </a:rPr>
              <a:t>MedlinePlus — Dehydration</a:t>
            </a:r>
          </a:p>
          <a:p>
            <a:pPr algn="l">
              <a:spcAft>
                <a:spcPts val="1200"/>
              </a:spcAft>
            </a:pPr>
            <a:r>
              <a:rPr sz="1600" b="0" i="0">
                <a:solidFill>
                  <a:srgbClr val="46524F"/>
                </a:solidFill>
                <a:latin typeface="Segoe UI"/>
              </a:rPr>
              <a:t>MedlinePlus — Dehydration (health topic)</a:t>
            </a:r>
          </a:p>
          <a:p>
            <a:pPr algn="l">
              <a:spcAft>
                <a:spcPts val="1200"/>
              </a:spcAft>
            </a:pPr>
            <a:r>
              <a:rPr sz="1600" b="0" i="0">
                <a:solidFill>
                  <a:srgbClr val="46524F"/>
                </a:solidFill>
                <a:latin typeface="Segoe UI"/>
              </a:rPr>
              <a:t>MedlinePlus — Heat emergencies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Urine - abnormal color</a:t>
            </a:r>
          </a:p>
          <a:p>
            <a:pPr algn="l">
              <a:spcAft>
                <a:spcPts val="1200"/>
              </a:spcAft>
            </a:pPr>
            <a:r>
              <a:rPr sz="1600" b="0" i="0">
                <a:solidFill>
                  <a:srgbClr val="46524F"/>
                </a:solidFill>
                <a:latin typeface="Segoe UI"/>
              </a:rPr>
              <a:t>MedlinePlus — Heart failure - fluids and diuretics</a:t>
            </a:r>
          </a:p>
          <a:p>
            <a:pPr algn="l">
              <a:spcAft>
                <a:spcPts val="1200"/>
              </a:spcAft>
            </a:pPr>
            <a:r>
              <a:rPr sz="1600" b="0" i="0">
                <a:solidFill>
                  <a:srgbClr val="46524F"/>
                </a:solidFill>
                <a:latin typeface="Segoe UI"/>
              </a:rPr>
              <a:t>MedlinePlus — Low blood sodium</a:t>
            </a:r>
          </a:p>
          <a:p>
            <a:pPr algn="l">
              <a:spcAft>
                <a:spcPts val="1200"/>
              </a:spcAft>
            </a:pPr>
            <a:r>
              <a:rPr sz="1600" b="0" i="0">
                <a:solidFill>
                  <a:srgbClr val="46524F"/>
                </a:solidFill>
                <a:latin typeface="Segoe UI"/>
              </a:rPr>
              <a:t>MedlinePlus — Lithium</a:t>
            </a:r>
          </a:p>
          <a:p>
            <a:pPr algn="l">
              <a:spcAft>
                <a:spcPts val="1200"/>
              </a:spcAft>
            </a:pPr>
            <a:r>
              <a:rPr sz="1600" b="0" i="0">
                <a:solidFill>
                  <a:srgbClr val="46524F"/>
                </a:solidFill>
                <a:latin typeface="Segoe UI"/>
              </a:rPr>
              <a:t>CDC National Institute for Occupational Safety and Health — Heat Stress: Workplace Recommendations</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پانی</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13</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میرے لیے مشروبات کی کوئی حد ہے، اور کتنی؟</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گرمی میں خطرہ بڑھاتی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بیماری میں مشروبات کیسے بدلوں؟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کیفین کی مقدار مناسب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