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سیشن ہیپاٹائٹس سی کی وضاحت کرتا ہے: اس کا پتا کیسے چلتا ہے، علاج کیسے بدلا، اور کلینک کے تجویز کردہ متبادل کے بارے میں شواہد کیا کہتے ہیں۔ یہ عمومی معلومات ہیں؛ اپنے علاج سے متعلق سوالات ڈاکٹر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سب سے اہم بات سے شروع کریں۔ ہیپاٹائٹس سی کا علاج پہلے مشکل تھا۔ آج اینٹی وائرل دوائیں دائمی ہیپاٹائٹس سی کے پچانوے فیصد سے زیادہ مریضوں کو آٹھ سے بارہ ہفتوں میں شفا دیتی 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ہیپاٹائٹس سی خون سے پھیلتا ہے۔ بہت سے لوگوں میں کوئی علامت نہیں ہوتی۔ آدھے سے زیادہ نئے انفیکشن دائمی بن جاتے ہیں، اور بغیر علاج کے دائمی انفیکشن سروسس، جگر کے فیل ہونے یا جگر کے کینسر کا سبب بن سکتا ہے۔ اسی لیے ٹیسٹ اہم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پرانا علاج انٹرفیرون کے انجیکشن تھے، اور رِبا وائرن کے ساتھ یہ تقریباً تیس سے چالیس فیصد کو شفا دیتا تھا۔ آج کی اینٹی وائرل دوائیں آٹھ سے بارہ ہفتوں میں پچانوے فیصد سے زیادہ کو شفا دیتی ہیں، اور ایک امتزاج مطالعات میں ننانوے سے سو فیصد تک پہنچا۔ بہت سے لوگ اب بھی پرانا علاج یاد رکھتے ہیں، اسی لیے غلط فہمیاں باقی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ڈاکٹر خطرے کے عناصر کے بارے میں پوچھتے ہیں، جیسے ماضی میں خون لگنا اور انجیکشن سے نشہ، کیونکہ وائرس خون سے پھیلتا ہے۔ زیادہ تر متاثرہ لوگوں میں کوئی علامت نہیں ہوتی، اس لیے ٹیسٹ ہی جاننے کا واحد طریقہ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نئے انفیکشن والے آدھے سے زیادہ لوگوں میں یہ دائمی ہیپاٹائٹس سی بن جاتا ہے۔ جلد تشخیص اور علاج جگر کو نقصان سے بچا سکتا ہے، اس لیے جلد پتا لگانا اہم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کا بروشر بہتر انجیکشن کے کورس کو مہنگا اور صرف تیس فیصد کامیاب کہہ کر تنقید کرتا ہے۔ یہ پرانے انٹرفیرون علاج کی درست تصویر ہے۔ مگر اس کی جگہ یہ کیلشیم ہائپوکلورائٹ اور کلورین ڈائی آکسائیڈ کا کیپسول تجویز کرتا ہے، جو بلیچ کے کیمیکل ہیں؛ میڈ لائن پلس ہائپوکلورائٹ کو جلا دینے والا اور نگلنے پر زہریلا کہتا ہے، اور ایف ڈی اے کے مطابق کلورین ڈائی آکسائیڈ پینا بلیچ پینے کے برابر ہے۔ یہ بھی کہا گیا ہے کہ ڈی ایم ایس او انٹرفیرون پیدا کرتا ہے؛ پراپر ہیلتھ کو اس کا کوئی ثبوت نہیں ملا، اور جدید علاج انٹرفیرون پر منحصر نہیں۔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خون کا ٹیسٹ کروائیں، خاص طور پر اگر خطرے کے عناصر ہوں۔ مثبت ہو تو اینٹی وائرل علاج کے بارے میں پوچھیں۔ ہر سپلیمنٹ ڈاکٹر سے جانچیں، کیونکہ بعض جگر کو نقصان یا علاج سے تعامل کرتے ہیں۔ اور کبھی سوئیاں شیئر نہ کریں۔ جلد علاج جگر کو نقصان سے بچاتا ہے۔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میں فوری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خون کا ٹیسٹ، مثبت ہو تو اینٹی وائرل علاج کے بارے میں پوچھنا، ہر سپلیمنٹ ڈاکٹر سے جانچنا، اور کبھی سوئیاں شیئر نہ کرنا۔</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تمام اعداد ان ذرائع سے ہیں۔ ہر دعوے کی مکمل فہرست، اس کے اصل اقتباس کے ساتھ، موضوع کے حوالہ جات والے صفحے پر ہے۔ کلینک کی دستاویزات نجی اسکین ہیں۔ فوری مدد کی علامات ان ذرائع کا بھی حوالہ دیتی ہیں: MedlinePlus — Hepatitis C؛ NIDDK — Symptoms &amp; Causes of GI Bleeding؛ NIDDK — Symptoms &amp; Causes of Cirrhosis؛ MedlinePlus — Hepatitis C۔</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اپنے ڈاکٹر کے پاس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ہیپاٹائٹس سی: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ٹیسٹ، آج کی شفا، اور کلینک کے متبادل پر شواہد</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Hepatitis C</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ہیپاٹائٹس سی اب زیادہ تر لوگوں میں ہفتوں میں قابلِ علاج ہے۔</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اینٹی وائرل دوائیں </a:t>
            </a:r>
            <a:r>
              <a:rPr sz="2304" b="0" i="0" lang="en-US">
                <a:solidFill>
                  <a:srgbClr val="46524F"/>
                </a:solidFill>
                <a:latin typeface="Segoe UI"/>
              </a:rPr>
              <a:t>‎95%‎</a:t>
            </a:r>
            <a:r>
              <a:rPr sz="2304" b="0" i="0" lang="ur-PK">
                <a:solidFill>
                  <a:srgbClr val="46524F"/>
                </a:solidFill>
                <a:latin typeface="Segoe UI"/>
                <a:cs typeface="Noto Nastaliq Urdu"/>
              </a:rPr>
              <a:t> سے زیادہ کو </a:t>
            </a:r>
            <a:r>
              <a:rPr sz="2304" b="0" i="0" lang="en-US">
                <a:solidFill>
                  <a:srgbClr val="46524F"/>
                </a:solidFill>
                <a:latin typeface="Segoe UI"/>
              </a:rPr>
              <a:t>‎8‎</a:t>
            </a:r>
            <a:r>
              <a:rPr sz="2304" b="0" i="0" lang="ur-PK">
                <a:solidFill>
                  <a:srgbClr val="46524F"/>
                </a:solidFill>
                <a:latin typeface="Segoe UI"/>
                <a:cs typeface="Noto Nastaliq Urdu"/>
              </a:rPr>
              <a:t> سے </a:t>
            </a:r>
            <a:r>
              <a:rPr sz="2304" b="0" i="0" lang="en-US">
                <a:solidFill>
                  <a:srgbClr val="46524F"/>
                </a:solidFill>
                <a:latin typeface="Segoe UI"/>
              </a:rPr>
              <a:t>‎12‎</a:t>
            </a:r>
            <a:r>
              <a:rPr sz="2304" b="0" i="0" lang="ur-PK">
                <a:solidFill>
                  <a:srgbClr val="46524F"/>
                </a:solidFill>
                <a:latin typeface="Segoe UI"/>
                <a:cs typeface="Noto Nastaliq Urdu"/>
              </a:rPr>
              <a:t> ہفتوں میں شفا دیتی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Hepatitis 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بغیر علاج کے یہ خاموشی سے جگر کو نقصان پہنچا سکتا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خون کے ذریعے انفیکشن</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وائرس متاثرہ خون سے رابطے کے ذریعے پھیلتا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اکثر کوئی علامت نہیں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بہت سے لوگوں کو علم نہیں ہوتا کہ وہ متاثر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زیادہ تر میں دائمی</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آدھے سے زیادہ نئے انفیکشن دائمی بن جاتے ہیں۔</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جگر کو نقصان</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بغیر علاج کے یہ سروسس، جگر کے فیل ہونے یا کینسر کا سبب بن سکتا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بہت سے لوگوں میں علامت نہیں؛ خون کا ٹیسٹ اسے پکڑتا ہے۔</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NIDDK, Story of Discovery: Hepatitis C — from non-A, non-B hepatitis to a cure (2016); NIDDK, Hepatitis 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علاج مکمل طور پر بدل چکا ہے</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30⁠–⁠40%</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پرانے انٹرفیرون انجیکشن اور رِبا وائرن سے شفا۔</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&gt;95%</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آج کی اینٹی وائرل دواؤں سے </a:t>
            </a:r>
            <a:r>
              <a:rPr sz="2016" b="0" i="0" lang="en-US">
                <a:solidFill>
                  <a:srgbClr val="46524F"/>
                </a:solidFill>
                <a:latin typeface="Segoe UI"/>
              </a:rPr>
              <a:t>‎8‎</a:t>
            </a:r>
            <a:r>
              <a:rPr sz="2016" b="0" i="0" lang="ur-PK">
                <a:solidFill>
                  <a:srgbClr val="46524F"/>
                </a:solidFill>
                <a:latin typeface="Segoe UI"/>
                <a:cs typeface="Noto Nastaliq Urdu"/>
              </a:rPr>
              <a:t> سے </a:t>
            </a:r>
            <a:r>
              <a:rPr sz="2016" b="0" i="0" lang="en-US">
                <a:solidFill>
                  <a:srgbClr val="46524F"/>
                </a:solidFill>
                <a:latin typeface="Segoe UI"/>
              </a:rPr>
              <a:t>‎12‎</a:t>
            </a:r>
            <a:r>
              <a:rPr sz="2016" b="0" i="0" lang="ur-PK">
                <a:solidFill>
                  <a:srgbClr val="46524F"/>
                </a:solidFill>
                <a:latin typeface="Segoe UI"/>
                <a:cs typeface="Noto Nastaliq Urdu"/>
              </a:rPr>
              <a:t> ہفتوں میں شفا۔</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5300" b="0" i="0">
                <a:solidFill>
                  <a:srgbClr val="0A3F3C"/>
                </a:solidFill>
                <a:latin typeface="Georgia"/>
              </a:rPr>
              <a:t>99⁠–⁠100%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مطالعات میں ایک نئے امتزاج کے ساتھ شفا کی شرح۔</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تقریباً ایک تہائی شفا سے </a:t>
            </a:r>
            <a:r>
              <a:rPr sz="1728" b="0" i="0" lang="en-US">
                <a:solidFill>
                  <a:srgbClr val="0A3F3C"/>
                </a:solidFill>
                <a:latin typeface="Segoe UI"/>
              </a:rPr>
              <a:t>‎95%‎</a:t>
            </a:r>
            <a:r>
              <a:rPr sz="1728" b="0" i="0" lang="ur-PK">
                <a:solidFill>
                  <a:srgbClr val="0A3F3C"/>
                </a:solidFill>
                <a:latin typeface="Segoe UI"/>
                <a:cs typeface="Noto Nastaliq Urdu"/>
              </a:rPr>
              <a:t> سے زیادہ تک۔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Hepatitis 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کسے ٹیسٹ کا سوچنا چاہیے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ماضی میں خون لگا ہو</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کبھی انجیکشن سے نشہ کیا ہو</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خون سے کوئی اور رابطہ</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تر لوگوں میں علامت نہیں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کا ٹیسٹ آسان ہے؛ اپنے ڈاکٹر سے پوچھیں۔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Hepatitis C</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آدھے سے زیادہ</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نئے انفیکشن دائمی بن جاتے ہیں۔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بچاؤ ممکن</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جلد تشخیص اور علاج جگر کو نقصان سے بچا سکتا ہے۔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جلد پتا لگانا جگر کو بچاتا ہے۔</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NIDDK, Story of Discovery: Hepatitis C — from non-A, non-B hepatitis to a cure (2016); NIDDK, Hepatitis C; MedlinePlus, Sodium hypochlorite poisoning;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کلورین مرکب کا کیپسول تجویز کرتا ہے</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طبی علاج کی جگہ کلورین مرکب کا کیپسول</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en-US">
                <a:solidFill>
                  <a:srgbClr val="46524F"/>
                </a:solidFill>
                <a:latin typeface="Segoe UI"/>
              </a:rPr>
              <a:t>‎30%‎</a:t>
            </a:r>
            <a:r>
              <a:rPr sz="1392" b="0" i="0" lang="ur-PK">
                <a:solidFill>
                  <a:srgbClr val="46524F"/>
                </a:solidFill>
                <a:latin typeface="Segoe UI"/>
                <a:cs typeface="Noto Nastaliq Urdu"/>
              </a:rPr>
              <a:t> کا عدد پرانے انجیکشن پر درست؛ آج کی دوائیں </a:t>
            </a:r>
            <a:r>
              <a:rPr sz="1392" b="0" i="0" lang="en-US">
                <a:solidFill>
                  <a:srgbClr val="46524F"/>
                </a:solidFill>
                <a:latin typeface="Segoe UI"/>
              </a:rPr>
              <a:t>‎95%‎</a:t>
            </a:r>
            <a:r>
              <a:rPr sz="1392" b="0" i="0" lang="ur-PK">
                <a:solidFill>
                  <a:srgbClr val="46524F"/>
                </a:solidFill>
                <a:latin typeface="Segoe UI"/>
                <a:cs typeface="Noto Nastaliq Urdu"/>
              </a:rPr>
              <a:t> سے زیادہ کو شفا دیتی ہیں۔</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en-US">
                <a:solidFill>
                  <a:srgbClr val="15201E"/>
                </a:solidFill>
                <a:latin typeface="Segoe UI"/>
              </a:rPr>
              <a:t>‎DMSO‎</a:t>
            </a:r>
            <a:r>
              <a:rPr sz="1728" b="0" i="0" lang="ur-PK">
                <a:solidFill>
                  <a:srgbClr val="15201E"/>
                </a:solidFill>
                <a:latin typeface="Segoe UI"/>
                <a:cs typeface="Noto Nastaliq Urdu"/>
              </a:rPr>
              <a:t> اور انٹرفیرون</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علاج کے نوٹس میں درج</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کوئی ثبوت نہیں ملا؛ جدید علاج انٹرفیرون پر منحصر نہیں۔</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 کا </a:t>
            </a:r>
            <a:r>
              <a:rPr sz="1728" b="0" i="0" lang="en-US">
                <a:solidFill>
                  <a:srgbClr val="0A3F3C"/>
                </a:solidFill>
                <a:latin typeface="Segoe UI"/>
              </a:rPr>
              <a:t>‎30%‎</a:t>
            </a:r>
            <a:r>
              <a:rPr sz="1728" b="0" i="0" lang="ur-PK">
                <a:solidFill>
                  <a:srgbClr val="0A3F3C"/>
                </a:solidFill>
                <a:latin typeface="Segoe UI"/>
                <a:cs typeface="Noto Nastaliq Urdu"/>
              </a:rPr>
              <a:t> کا عدد پرانے انجیکشن کا ہے، آج کی شفا کا نہیں۔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Hepatitis 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اپنے جگر کی حفاظت کریں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خون کا ٹیسٹ کروائیں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اینٹی وائرل علاج کے بارے میں پوچھیں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سپلیمنٹ پہلے جانچیں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کبھی سوئیاں شیئر نہ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جلد علاج جگر کو نقصان سے بچاتا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پیلی جلد یا گہرا پیشاب: معالج سے رابطہ</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خون کی الٹی یا الجھن: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جگر کی بیماری میں پیٹ کی سوجن: طبی مدد</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بلیچ کی مصنوعات نگل لیں: پوائزن کنٹرول</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جگر کی بیماری میں خون کی الٹی یا الجھن: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NIDDK, Hepatitis 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چار قدم</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ہیپاٹائٹس سی کا خون کا ٹیسٹ کروائیں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مثبت ہو تو اینٹی وائرل علاج کے بارے میں پوچھیں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سپلیمنٹ ڈاکٹر سے جانچیں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کبھی سوئیاں شیئر نہ کریں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خون کے ٹیسٹ سے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Hepatitis C</a:t>
            </a:r>
          </a:p>
          <a:p>
            <a:pPr algn="l">
              <a:spcAft>
                <a:spcPts val="1200"/>
              </a:spcAft>
            </a:pPr>
            <a:r>
              <a:rPr sz="1600" b="0" i="0">
                <a:solidFill>
                  <a:srgbClr val="46524F"/>
                </a:solidFill>
                <a:latin typeface="Segoe UI"/>
              </a:rPr>
              <a:t>NIDDK — Story of Discovery: Hepatitis C — from non-A, non-B hepatitis to a cure (2016)</a:t>
            </a:r>
          </a:p>
          <a:p>
            <a:pPr algn="l">
              <a:spcAft>
                <a:spcPts val="1200"/>
              </a:spcAft>
            </a:pPr>
            <a:r>
              <a:rPr sz="1600" b="0" i="0">
                <a:solidFill>
                  <a:srgbClr val="46524F"/>
                </a:solidFill>
                <a:latin typeface="Segoe UI"/>
              </a:rPr>
              <a:t>MedlinePlus — Sodium hypochlorite poisoning</a:t>
            </a:r>
          </a:p>
          <a:p>
            <a:pPr algn="l">
              <a:spcAft>
                <a:spcPts val="1200"/>
              </a:spcAft>
            </a:pPr>
            <a:r>
              <a:rPr sz="1600" b="0" i="0">
                <a:solidFill>
                  <a:srgbClr val="46524F"/>
                </a:solidFill>
                <a:latin typeface="Segoe UI"/>
              </a:rPr>
              <a:t>U.S. Food and Drug Administration — Leaders of “Genesis II Church of Health and Healing,” who sold toxic bleach as fake “miracle” cure, sentenced</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Pakistan Institute of Medical Advancement — Printed brochure set, 8 pages (pages cited individually)</a:t>
            </a:r>
          </a:p>
          <a:p>
            <a:pPr algn="l">
              <a:spcAft>
                <a:spcPts val="1200"/>
              </a:spcAft>
            </a:pPr>
            <a:r>
              <a:rPr sz="160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‎4‎</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ہیپاٹائٹس سی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12</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ڈاکٹر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ہیپاٹائٹس سی کا ٹیسٹ کروانا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میں کون سا اینٹی وائرل علاج لوں گا، اور کتنی دیر؟</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میرا جگر ابھی کیسا ہے، اور ہم اسے کیسے جانچیں گے؟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کوئی سپلیمنٹ علاج کے ساتھ محفوظ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