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hepatitis C: how it is found, how treatment has changed, and what the evidence says about the clinic's proposed alternative. This is general education; questions about your own treatment belong with your doctor.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most important fact. Hepatitis C used to be hard to treat. Today, antiviral medicines cure more than 95 percent of people with chronic hepatitis C in 8 to 12 weeks.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Hepatitis C spreads through blood. Many people have no symptoms. More than half of new infections become chronic, and untreated chronic infection can cause cirrhosis, liver failure or liver cancer. That is why testing matters.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Older treatment used interferon injections, and with ribavirin it cured about 30 to 40 percent. Today's antiviral medicines cure more than 95 percent in 8 to 12 weeks, and one combination reached 99 to 100 percent in studies. Many people still remember the old treatment, which is part of why myths persist.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Doctors ask about risk factors such as past blood transfusions and injection drug use, because the virus spreads through blood. Most infected people have no symptoms, so the test is the only way to know.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More than half of people with a new infection go on to chronic hepatitis C. Early diagnosis and treatment can prevent liver damage, so finding it early matters.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brochure criticizes a course of 72 injections as expensive and only 30 percent successful. That fairly describes the older interferon treatment. But it proposes instead a capsule of calcium hypochlorite and chlorine dioxide, which are bleach chemicals; MedlinePlus calls hypochlorite caustic and poisonous to swallow, and the FDA says drinking chlorine dioxide is the same as drinking bleach. It also says DMSO brings about interferon; ProperHealth found no evidence for that, and modern treatment no longer relies on interferon.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Get a blood test, especially if you have risk factors. If it is positive, ask about antiviral treatment. Check every supplement with your doctor, because some damage the liver or interact with treatment. And never share needles. Early treatment prevents liver damage.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ask for a blood test, ask about antiviral treatment if positive, check every supplement with your doctor, and never share needles.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come from these sources. The full list of claims, with the exact passage each one rests on, is on the topic's sources page. Clinic documents are private scans. The warning signs also cite: MedlinePlus — Hepatitis C; NIDDK — Symptoms &amp; Causes of GI Bleeding; NIDDK — Symptoms &amp; Causes of Cirrhosis; MedlinePlus — Hepatitis C.</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doctor.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HEPATITIS C</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Hepatitis C: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Testing, today's cure, and the evidence on the clinic's alternative</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Hepatitis C</a:t>
            </a:r>
          </a:p>
        </p:txBody>
      </p:sp>
      <p:sp>
        <p:nvSpPr>
          <p:cNvPr id="7" name="TextBox 6"/>
          <p:cNvSpPr txBox="1"/>
          <p:nvPr/>
        </p:nvSpPr>
        <p:spPr>
          <a:xfrm>
            <a:off x="548640" y="155448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Hepatitis C is now curable in weeks for most people.</a:t>
            </a:r>
          </a:p>
        </p:txBody>
      </p:sp>
      <p:sp>
        <p:nvSpPr>
          <p:cNvPr id="8" name="Rectangle 7"/>
          <p:cNvSpPr/>
          <p:nvPr/>
        </p:nvSpPr>
        <p:spPr>
          <a:xfrm>
            <a:off x="548640" y="350773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462020"/>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Antiviral medicines cure more than 95% in 8 to 12 weeks.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Hepatitis 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Untreated, it can quietly damage the liver</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Infection through blood</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 virus spreads through contact with infected blood.</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Often no symptoms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Many people do not know they are infected.</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Chronic in most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More than half of new infections become chronic.</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Liver damage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Untreated, it can cause cirrhosis, liver failure or liver cancer.</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Many people have no symptoms; a blood test finds 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Story of Discovery: Hepatitis C — from non-A, non-B hepatitis to a cure (2016); NIDDK, Hepatitis 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Treatment has changed completely</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30⁠–⁠40%</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cured by the older interferon injections plus ribavirin.</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&gt;95%</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cured by today's antiviral medicines, in 8 to 12 weeks.</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99⁠–⁠100%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cure rates with one newer combination in studies.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From about a third cured to more than 95%.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Hepatitis 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Who should think about testing</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Past blood transfusions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Ever injected drugs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Any other blood exposure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Most people have no symptoms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blood test is simple; ask your doctor.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Hepatitis C</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6300" b="0" i="0">
                <a:solidFill>
                  <a:srgbClr val="0A3F3C"/>
                </a:solidFill>
                <a:latin typeface="Georgia"/>
              </a:rPr>
              <a:t>More than half</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of new infections become chronic.</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Prevent it</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Early diagnosis and treatment can prevent liver damage.</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Finding it early protects the liver.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NIDDK, Story of Discovery: Hepatitis C — from non-A, non-B hepatitis to a cure (2016); NIDDK, Hepatitis C; MedlinePlus, Sodium hypochlorite poisoning; and 1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 proposes a chlorine-compound capsule</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A chlorine-compound capsule instead of medical treatment</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The 30% figure fits old injections; today's medicines cure over 95%.</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DMSO and interferon</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clinic's treatment notes</a:t>
            </a:r>
          </a:p>
        </p:txBody>
      </p:sp>
      <p:sp>
        <p:nvSpPr>
          <p:cNvPr id="18" name="Rounded Rectangle 17"/>
          <p:cNvSpPr/>
          <p:nvPr/>
        </p:nvSpPr>
        <p:spPr>
          <a:xfrm>
            <a:off x="6263640"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No evidence found; modern treatment no longer relies on interferon.</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Its 30% figure describes old injections, not today's cure.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Hepatitis 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Protect your liver</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Get a blood test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Ask about antiviral treatment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Check every supplement first</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share needles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Early treatment prevents liver damage.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Yellow skin or dark urine: contact your provider</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Vomiting blood or confusion: call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Swelling belly with liver disease: seek care</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Swallowed bleach products: Poison Control</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Vomiting blood or sudden confusion with liver disease: call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Hepatitis 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Four steps</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for a hepatitis C blood test</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If positive, ask about antiviral treatment</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every supplement with your doctor</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Never share needles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a blood test.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HEPATITIS C</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Hepatitis C</a:t>
            </a:r>
          </a:p>
          <a:p>
            <a:pPr algn="l">
              <a:spcAft>
                <a:spcPts val="1200"/>
              </a:spcAft>
            </a:pPr>
            <a:r>
              <a:rPr sz="1600" b="0" i="0">
                <a:solidFill>
                  <a:srgbClr val="46524F"/>
                </a:solidFill>
                <a:latin typeface="Segoe UI"/>
              </a:rPr>
              <a:t>NIDDK — Story of Discovery: Hepatitis C — from non-A, non-B hepatitis to a cure (2016)</a:t>
            </a:r>
          </a:p>
          <a:p>
            <a:pPr algn="l">
              <a:spcAft>
                <a:spcPts val="1200"/>
              </a:spcAft>
            </a:pPr>
            <a:r>
              <a:rPr sz="1600" b="0" i="0">
                <a:solidFill>
                  <a:srgbClr val="46524F"/>
                </a:solidFill>
                <a:latin typeface="Segoe UI"/>
              </a:rPr>
              <a:t>MedlinePlus — Sodium hypochlorite poisoning</a:t>
            </a:r>
          </a:p>
          <a:p>
            <a:pPr algn="l">
              <a:spcAft>
                <a:spcPts val="1200"/>
              </a:spcAft>
            </a:pPr>
            <a:r>
              <a:rPr sz="1600" b="0" i="0">
                <a:solidFill>
                  <a:srgbClr val="46524F"/>
                </a:solidFill>
                <a:latin typeface="Segoe UI"/>
              </a:rPr>
              <a:t>U.S. Food and Drug Administration — Leaders of “Genesis II Church of Health and Healing,” who sold toxic bleach as fake “miracle” cure, sentenced</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Pakistan Institute of Medical Advancement — Printed brochure set, 8 pages (pages cited individually)</a:t>
            </a:r>
          </a:p>
          <a:p>
            <a:pPr algn="l">
              <a:spcAft>
                <a:spcPts val="1200"/>
              </a:spcAft>
            </a:pPr>
            <a:r>
              <a:rPr sz="160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4 more warning-sign sources.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HEPATITIS C</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12</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doctor</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be tested for hepatitis C?</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antiviral treatment would I take, and for how long?</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is my liver now, and how will we check it?</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any supplement I take safe with treatment?</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