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بالغوں کا فیصد</c:v>
                </c:pt>
              </c:strCache>
            </c:strRef>
          </c:tx>
          <c:spPr>
            <a:solidFill>
              <a:srgbClr val="0E5753"/>
            </a:solidFill>
          </c:spPr>
          <c:cat>
            <c:strRef>
              <c:f>Sheet1!$A$2:$A$8</c:f>
              <c:strCache>
                <c:ptCount val="7"/>
                <c:pt idx="0">
                  <c:v>عمر 70+</c:v>
                </c:pt>
                <c:pt idx="1">
                  <c:v>عمر 60–69</c:v>
                </c:pt>
                <c:pt idx="2">
                  <c:v>عمر 50–59</c:v>
                </c:pt>
                <c:pt idx="3">
                  <c:v>عمر 18–39</c:v>
                </c:pt>
                <c:pt idx="4">
                  <c:v>مرد</c:v>
                </c:pt>
                <c:pt idx="5">
                  <c:v>خواتین</c:v>
                </c:pt>
                <c:pt idx="6">
                  <c:v>تمام بالغ</c:v>
                </c:pt>
              </c:strCache>
            </c:strRef>
          </c:cat>
          <c:val>
            <c:numRef>
              <c:f>Sheet1!$B$2:$B$8</c:f>
              <c:numCache>
                <c:formatCode>General</c:formatCode>
                <c:ptCount val="7"/>
                <c:pt idx="0">
                  <c:v>1.4</c:v>
                </c:pt>
                <c:pt idx="1">
                  <c:v>2.1</c:v>
                </c:pt>
                <c:pt idx="2">
                  <c:v>2.0</c:v>
                </c:pt>
                <c:pt idx="3">
                  <c:v>0.7</c:v>
                </c:pt>
                <c:pt idx="4">
                  <c:v>0.9</c:v>
                </c:pt>
                <c:pt idx="5">
                  <c:v>1.7</c:v>
                </c:pt>
                <c:pt idx="6">
                  <c:v>1.3</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3.0"/>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تھکاوٹ کے بارے میں ہے — یہ کیا ہے، معالج پہلے کون سی عام وجوہات دیکھتا ہے، اور اپنی تھکن کو کیسے بیان کریں کہ ملاقات کارآمد ہو۔ ان سلائیڈز کی ہر بات صحتِ عامہ کے ذرائع سے لی گئی ہے جن کے نام ہر سلائیڈ کے نیچے درج ہیں۔ اپنی دواؤں سے متعلق سوالات فارماسسٹ یا معالج سے پوچھیں؛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جملے سے آغاز کریں جو ہر کوئی کہتا ہے: "میں ہر وقت تھکا رہتا ہوں۔" یہ سچ ہے، مگر اکیلا یہ جملہ ہر چیز اور کسی چیز کی طرف اشارہ نہیں کرتا۔ تھکاوٹ عام ہے اور عموماً کسی سنگین بیماری کی وجہ سے نہیں ہوتی، مگر کسی سنگین کیفیت کی نشانی ہو سکتی ہے۔ آج کا موضوع اس جملے کو ایسے انداز میں بدلنا ہے جس پر معالج کام کر سکے۔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شکایات ملتی جلتی لگتی ہیں۔ اونگھ سونے کی ضرورت ہے۔ تھکاوٹ توانائی اور حوصلے کی کمی ہے۔ اور ایک تھکاوٹ ایسی ہے جو آرام سے ٹھیک نہیں ہوتی، دیر تک رہتی ہے اور مشقت کے بعد بگڑ سکتی ہے۔ حاضرین سے پوچھیں کہ کون سا کالم ان جیسا ہے۔ یہ بتانا کہ آپ کی مراد کیا ہے، جانچ کا رخ بدل دیتا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مختصر فہرست ہے جس پر معالج کام کرتا ہے۔ نیند کی خرابیاں، خون کی کمی، تھائیرائیڈ کے مسائل، ڈپریشن یا غم، طویل مدتی بیماریاں، اور دوائیں۔ ان میں سے کچھ بھی انوکھا نہیں، اور زیادہ تر بات چیت اور خون کے ٹیسٹ سے جانچی جاتی ہیں۔ یہی اچھی خبر ہے: عام وجوہات تلاش کی جا سکتی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بتانے کے قابل نشانیاں یہ ہیں۔ خراٹے اور سانس میں وقفے سلیپ ایپنیا کی طرف اشارہ کرتے ہیں، جس کی جانچ نیند کے معائنے سے ہوتی ہے۔ پیلی رنگت اور سانس پھولنا خون کی کمی کی طرف۔ سردی لگنا اور وزن بڑھنا تھائیرائیڈ کی طرف۔ ان دونوں کی جانچ خون کے ٹیسٹ سے ہوتی ہے۔ صرف تھکاوٹ اور وزن بڑھنا لازمی طور پر تھائیرائیڈ کا مسئلہ نہیں۔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اور۔ نئی دوا، دواؤں کی فہرست کی طرف اشارہ کرتی ہے: اینٹی ہسٹامین، بلڈ پریشر کی دوائیں، نیند کی گولیاں، اسٹیرائڈز اور پیشاب آور دوائیں؛ کوئی دوا خود سے بند نہ کریں۔ اداسی یا ڈپریشن ملاقات طے کرنے کی وجہ ہے۔ اور طویل عرصے سے میٹفارمن لینے کے ساتھ تھکن ہو تو وٹامن بی 12 کا ٹیسٹ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اعداد۔ ماہرین بالغوں کے لیے رات میں 7 سے 9 گھنٹے نیند تجویز کرتے ہیں۔ امریکہ میں 33 لاکھ تک افراد کو &lt;bdi&gt;ME/CFS&lt;/bdi&gt; ہو سکتی ہے۔ اور ان میں سے دس میں سے نو سے زیادہ کی ڈاکٹر نے تشخیص نہیں کی۔ ہم تھوڑی دیر میں &lt;bdi&gt;ME/CFS&lt;/bdi&gt; پر واپس آئیں گے۔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نیند صرف گھنٹوں کا نہیں، معیار کا بھی معاملہ ہے۔ سلیپ ایپنیا میں سانس رک رک کر چلتی ہے، زور دار خراٹے اور ہانپنا ہوتا ہے، اور دن میں اونگھ اور تھکاوٹ رہ سکتی ہے۔ ہو سکتا ہے آپ کو تب تک علم نہ ہو جب تک کوئی بتائے نہیں، اس لیے ساتھ رہنے والے سے پوچھیں۔ نیند کا معائنہ اس کی تشخیص کر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&lt;bdi&gt;ME/CFS&lt;/bdi&gt; ایک حیاتیاتی بیماری ہے، کردار کی کمزوری نہیں۔ 2021–2022 میں امریکہ کے 1.3 فیصد بالغوں کو یہ تھی — مردوں سے زیادہ خواتین کو، اور زیادہ تر 50 سے 69 سال کی عمر میں۔ اس کی پہچان مشقت کے بعد کی بیماری ہے: جسمانی یا ذہنی مشقت کے بعد علامات بگڑ جاتی ہیں۔ اس کا کوئی خاص ٹیسٹ نہیں، یہ بھی ایک وجہ ہے کہ اتنے لوگوں کی تشخیص نہیں ہوئی۔ زور لگاؤ اور گر جاؤ سے بچیں: بہتر محسوس کرنا، بہت زیادہ کرنا، اور پھر بگڑ جانا۔</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اسی لیے انداز بیان کرنا اہم ہے۔ اگر مشقت آپ کو باقاعدگی سے کئی دن کے لیے بگاڑ دیتی ہے تو صاف بتائیں۔ &lt;bdi&gt;ME/CFS&lt;/bdi&gt; کی تھکاوٹ چھ مہینے یا زیادہ رہتی ہے اور آرام سے بہتر نہیں ہوتی۔ اس کا علاج نہیں، مگر بعض علامات کا علاج یا انتظام ممکن ہے، اور سرگرمی سنبھالنے کے نئے طریقے سیکھنا مدد دیتا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تیاری کیسے کریں۔ انداز پہچاننے کے لیے تھکاوٹ کی ڈائری رکھیں۔ نیند، روزمرہ سرگرمیاں، بھوک اور ورزش نوٹ کریں، کیونکہ معالج یہی پوچھے گا۔ دواؤں کی مکمل فہرست ساتھ لائیں۔ پھر خون کے کچھ ٹیسٹوں کی توقع رکھیں۔ تھکاوٹ پر ملاقاتیں دلچسپی کی کمی سے زیادہ معلومات کی کمی سے ناکام ہوتی 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دائمی تھکاوٹ کو اس وقت سنجیدگی سے لیا جب بہت سے لوگ ایسا نہیں کرتے تھے، اور موجودہ رہنمائی اس سے مطابقت رکھتی ہے: سی ڈی سی ایم ای سی ایف ایس کو حیاتیاتی بیماری کہتا ہے۔ یہاں استعمال کیے گئے ذرائع ان کے آکسیڈیٹو نظریے اور علاج کے طریقوں کی تائید نہیں کرتے، اور تشخیص کی تلاش چھوڑنے کا ان کا مشورہ موجودہ رہنمائی کے خلاف ہے۔ جو تھکاوٹ آرام سے ٹھیک نہ ہو اس کا جائزہ ضروری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دوائیں سب سے جلد جانچی جانے والی وجہ ہیں، اور فارماسسٹ آج ہی دیکھ سکتا ہے۔ اینٹی ہسٹامین، بلڈ پریشر کی دوائیں، نیند کی گولیاں، اسٹیرائڈز اور پیشاب آور دوائیں سب تھکاوٹ لا سکتی ہیں۔ کوئی دوا خود سے بند نہ کریں؛ معالج سے پوچھیں۔ کیفین اور محرک چیزیں تھکاوٹ کا مؤثر علاج نہیں۔ طویل عرصے سے میٹفارمن لینے والوں کو وٹامن بی 12 کے بارے میں پوچھنا چاہیے۔ فارماسسٹ ان دواؤں کی نشاندہی کر سکتا ہے جو تھکاوٹ میں حصہ ڈال رہی ہوں، اوقات اور تعامل جانچ سکتا ہے، اور معالج کے لیے سوالات تیار کرنے میں مدد دے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خود کو نقصان پہنچانے کے خیالات والوں کے لیے 988، اور اچانک الجھن، شدید سر درد یا ایک طرف کمزوری کے لیے 911 پر زور دیں۔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سب سے کارآمد پہلا ہے: نیند اور توانائی پر دو ہفتے کے سادہ نوٹس۔ دوسرا ساتھ رہنے والے سے ایک سوال ہے: کیا میں خراٹے لیتا ہوں، اور کیا تم نے مجھے سانس روکتے دیکھا ہے؟</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NHLBI — Stroke - Symptoms؛ MedlinePlus — Heart Attack؛ MedlinePlus — Depression؛ MedlinePlus — Drowsiness؛ MedlinePlus — Breathing difficulty؛ MedlinePlus — Fainting؛ National Cancer Institute — Symptoms of Cancer۔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تھکاوٹ اور تھکن: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تھکن کو کیسے بیان کریں تاکہ اس کی وجہ مل سکے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Fatigue (Medical Encyclopedia)</a:t>
            </a:r>
          </a:p>
        </p:txBody>
      </p:sp>
      <p:sp>
        <p:nvSpPr>
          <p:cNvPr id="7" name="TextBox 6"/>
          <p:cNvSpPr txBox="1"/>
          <p:nvPr/>
        </p:nvSpPr>
        <p:spPr>
          <a:xfrm>
            <a:off x="1218895" y="127254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"میں ہر وقت تھکا رہتا ہوں۔" اس جملے کو ایسی بات میں کیسے بدلیں جس پر معالج عمل کر سکے؟</a:t>
            </a:r>
          </a:p>
        </p:txBody>
      </p:sp>
      <p:sp>
        <p:nvSpPr>
          <p:cNvPr id="8" name="Rectangle 7"/>
          <p:cNvSpPr/>
          <p:nvPr/>
        </p:nvSpPr>
        <p:spPr>
          <a:xfrm>
            <a:off x="11588191" y="4038600"/>
            <a:ext cx="54864" cy="158495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992880"/>
            <a:ext cx="9601200" cy="16764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تھکاوٹ عام ہے اور عموماً کسی سنگین بیماری کی وجہ سے نہیں ہوتی، مگر یہ نیند کے مسائل، خون کی کمی، تھائیرائیڈ، ڈپریشن یا کسی دوا کی طرف اشارہ کر سکتی ہے۔ اس کا انداز بیان کرنا ہی وجہ تک پہنچاتا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(Medical Encyclopedia); MedlinePlus, Fatigue; U.S. Centers for Disease Control and Prevention, About ME/CFS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اونگھ، تھکاوٹ اور نہ جانے والی تھکن مختلف ہیں</a:t>
            </a:r>
          </a:p>
        </p:txBody>
      </p:sp>
      <p:sp>
        <p:nvSpPr>
          <p:cNvPr id="8" name="Rounded Rectangle 7"/>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اونگھ</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سونے کی ضرورت محسوس ہونا۔</a:t>
            </a:r>
          </a:p>
          <a:p>
            <a:pPr algn="r" rtl="1">
              <a:lnSpc>
                <a:spcPct val="125000"/>
              </a:lnSpc>
              <a:spcAft>
                <a:spcPts val="1350"/>
              </a:spcAft>
            </a:pPr>
            <a:r>
              <a:rPr sz="1728" b="0" i="0" lang="ur-PK">
                <a:solidFill>
                  <a:srgbClr val="15201E"/>
                </a:solidFill>
                <a:latin typeface="Segoe UI"/>
                <a:cs typeface="Noto Nastaliq Urdu"/>
              </a:rPr>
              <a:t>دن میں اونگھ سلیپ ایپنیا کی نشانی ہو سکتی ہے۔</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تھکاوٹ</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توانائی اور حوصلے کی کمی۔</a:t>
            </a:r>
          </a:p>
          <a:p>
            <a:pPr algn="r" rtl="1">
              <a:lnSpc>
                <a:spcPct val="125000"/>
              </a:lnSpc>
              <a:spcAft>
                <a:spcPts val="1350"/>
              </a:spcAft>
            </a:pPr>
            <a:r>
              <a:rPr sz="1728" b="0" i="0" lang="ur-PK">
                <a:solidFill>
                  <a:srgbClr val="15201E"/>
                </a:solidFill>
                <a:latin typeface="Segoe UI"/>
                <a:cs typeface="Noto Nastaliq Urdu"/>
              </a:rPr>
              <a:t>عام، اور عموماً کسی سنگین بیماری کی وجہ سے نہیں۔</a:t>
            </a:r>
          </a:p>
          <a:p>
            <a:pPr algn="r" rtl="1">
              <a:lnSpc>
                <a:spcPct val="125000"/>
              </a:lnSpc>
              <a:spcAft>
                <a:spcPts val="1350"/>
              </a:spcAft>
            </a:pPr>
            <a:r>
              <a:rPr sz="1728" b="0" i="0" lang="ur-PK">
                <a:solidFill>
                  <a:srgbClr val="15201E"/>
                </a:solidFill>
                <a:latin typeface="Segoe UI"/>
                <a:cs typeface="Noto Nastaliq Urdu"/>
              </a:rPr>
              <a:t>نیند، غذا اور کم دباؤ سے دور نہ ہو؟ جانچ کروائیں۔</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ایسی تھکاوٹ جو آرام سے ٹھیک نہ ہو</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دیر تک رہتی ہے اور آرام سے بہتر نہیں ہوتی۔</a:t>
            </a:r>
          </a:p>
          <a:p>
            <a:pPr algn="r" rtl="1">
              <a:lnSpc>
                <a:spcPct val="125000"/>
              </a:lnSpc>
              <a:spcAft>
                <a:spcPts val="1350"/>
              </a:spcAft>
            </a:pPr>
            <a:r>
              <a:rPr sz="1728" b="0" i="0" lang="ur-PK">
                <a:solidFill>
                  <a:srgbClr val="15201E"/>
                </a:solidFill>
                <a:latin typeface="Segoe UI"/>
                <a:cs typeface="Noto Nastaliq Urdu"/>
              </a:rPr>
              <a:t>جسمانی یا ذہنی مشقت کے بعد بگڑ جاتی ہے، کبھی دیر تک۔</a:t>
            </a:r>
          </a:p>
          <a:p>
            <a:pPr algn="r" rtl="1">
              <a:lnSpc>
                <a:spcPct val="125000"/>
              </a:lnSpc>
              <a:spcAft>
                <a:spcPts val="1350"/>
              </a:spcAft>
            </a:pPr>
            <a:r>
              <a:rPr sz="1728" b="0" i="0" lang="ur-PK">
                <a:solidFill>
                  <a:srgbClr val="15201E"/>
                </a:solidFill>
                <a:latin typeface="Segoe UI"/>
                <a:cs typeface="Noto Nastaliq Urdu"/>
              </a:rPr>
              <a:t>چھ مہینے یا زیادہ رہنا </a:t>
            </a:r>
            <a:r>
              <a:rPr sz="1728" b="0" i="0" lang="en-US">
                <a:solidFill>
                  <a:srgbClr val="15201E"/>
                </a:solidFill>
                <a:latin typeface="Segoe UI"/>
              </a:rPr>
              <a:t>‎ME/CFS‎</a:t>
            </a:r>
            <a:r>
              <a:rPr sz="1728" b="0" i="0" lang="ur-PK">
                <a:solidFill>
                  <a:srgbClr val="15201E"/>
                </a:solidFill>
                <a:latin typeface="Segoe UI"/>
                <a:cs typeface="Noto Nastaliq Urdu"/>
              </a:rPr>
              <a:t> کی تعریف کا حصہ ہے۔</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بتائیں آپ کی مراد کون سی ہے؛ اسی سے جانچ کا رخ بدلتا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(Medical Encyclopedia); MedlinePlus, Fatigue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وجوہات عام اور قابلِ جانچ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نیند کی خرابیاں، بشمول سلیپ ایپنیا۔</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خون کی کمی، یا کم یا زیادہ کام کرنے والا تھائیرائیڈ۔</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ڈپریشن، غم، بےچینی، یا کوئی طویل مدتی بیماری۔</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دوائیں: اینٹی ہسٹامین، بلڈ پریشر اور نیند کی گولیاں۔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تر بات چیت اور خون کے ٹیسٹ سے مل جاتی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Sleep Apnea: Symptoms; NHLBI, Anemia: Symptoms; NIDDK, Hypothyroidism (Underactive Thyroid); MedlinePlus, Fatigue (Medical Encyclopedia)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نیند، خون اور تھائیرائیڈ: بتانے کی نشانیاں</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3220959"/>
                <a:gridCol w="4294612"/>
                <a:gridCol w="3578843"/>
              </a:tblGrid>
              <a:tr h="640080">
                <a:tc>
                  <a:txBody>
                    <a:bodyPr/>
                    <a:lstStyle/>
                    <a:p>
                      <a:pPr algn="r" rtl="1">
                        <a:lnSpc>
                          <a:spcPct val="125000"/>
                        </a:lnSpc>
                      </a:pPr>
                      <a:r>
                        <a:rPr sz="1344" b="0" i="0" lang="ur-PK">
                          <a:solidFill>
                            <a:srgbClr val="46524F"/>
                          </a:solidFill>
                          <a:latin typeface="Segoe UI"/>
                          <a:cs typeface="Noto Nastaliq Urdu"/>
                        </a:rPr>
                        <a:t>عموماً کیسے جانچی جاتی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بتانے کے قابل نشانیاں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ممکنہ وجہ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نیند کا معائنہ (سلیپ اسٹڈی)۔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زور دار خراٹے، رک رک کر سانس، ہانپنا؛ دن میں اونگھ۔</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نیند میں سانس رکنا (سلیپ ایپنیا)</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خون کے ٹیسٹ۔</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کمزوری، پیلی رنگت، تھکن، سانس پھولنا۔</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خون کی کمی (انیمیا)</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تھائیرائیڈ کے خون کے ٹیسٹ۔</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تھکاوٹ، وزن بڑھنا، سردی برداشت نہ ہونا۔</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کم کام کرنے والا تھائیرائیڈ</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ایک کی سادہ جانچ ہے: نیند کا معائنہ یا خون کے ٹیسٹ۔</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(Medical Encyclopedia); NIH Office of Dietary Supplements, Vitamin B12 -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دوائیں، مزاج اور بی </a:t>
            </a:r>
            <a:r>
              <a:rPr sz="2937" b="0" i="0" lang="en-US">
                <a:solidFill>
                  <a:srgbClr val="15201E"/>
                </a:solidFill>
                <a:latin typeface="Georgia"/>
              </a:rPr>
              <a:t>‎12‎</a:t>
            </a:r>
            <a:r>
              <a:rPr sz="2937" b="0" i="0" lang="ur-PK">
                <a:solidFill>
                  <a:srgbClr val="15201E"/>
                </a:solidFill>
                <a:latin typeface="Georgia"/>
                <a:cs typeface="Noto Nastaliq Urdu"/>
              </a:rPr>
              <a:t>: بتانے کی نشانیاں</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4365015"/>
                <a:gridCol w="4365015"/>
                <a:gridCol w="2364383"/>
              </a:tblGrid>
              <a:tr h="640080">
                <a:tc>
                  <a:txBody>
                    <a:bodyPr/>
                    <a:lstStyle/>
                    <a:p>
                      <a:pPr algn="r" rtl="1">
                        <a:lnSpc>
                          <a:spcPct val="125000"/>
                        </a:lnSpc>
                      </a:pPr>
                      <a:r>
                        <a:rPr sz="1344" b="0" i="0" lang="ur-PK">
                          <a:solidFill>
                            <a:srgbClr val="46524F"/>
                          </a:solidFill>
                          <a:latin typeface="Segoe UI"/>
                          <a:cs typeface="Noto Nastaliq Urdu"/>
                        </a:rPr>
                        <a:t>عموماً کیسے جانچی جاتی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بتانے کے قابل نشانیاں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ممکنہ وجہ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دواؤں کا جائزہ۔ کوئی دوا خود سے بند نہ کریں۔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الرجی کی اینٹی ہسٹامین، بلڈ پریشر کی دوائیں، نیند کی گولیاں، اسٹیرائڈز، پیشاب آور دوائیں۔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دوائیں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اپنے معالج سے بات چیت۔</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اداسی یا ڈپریشن محسوس ہونا ملاقات طے کرنے کی وجہ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ڈپریشن یا غم</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بی </a:t>
                      </a:r>
                      <a:r>
                        <a:rPr sz="1823" b="0" i="0" lang="en-US">
                          <a:solidFill>
                            <a:srgbClr val="15201E"/>
                          </a:solidFill>
                          <a:latin typeface="Segoe UI"/>
                        </a:rPr>
                        <a:t>‎12‎</a:t>
                      </a:r>
                      <a:r>
                        <a:rPr sz="1823" b="0" i="0" lang="ur-PK">
                          <a:solidFill>
                            <a:srgbClr val="15201E"/>
                          </a:solidFill>
                          <a:latin typeface="Segoe UI"/>
                          <a:cs typeface="Noto Nastaliq Urdu"/>
                        </a:rPr>
                        <a:t> کی سطح کا خون کا ٹیسٹ۔</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تھکن یا کمزوری؛ طویل عرصے سے میٹفارمن۔</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وٹامن بی </a:t>
                      </a:r>
                      <a:r>
                        <a:rPr sz="1823" b="0" i="0" lang="en-US">
                          <a:solidFill>
                            <a:srgbClr val="15201E"/>
                          </a:solidFill>
                          <a:latin typeface="Segoe UI"/>
                        </a:rPr>
                        <a:t>‎12‎</a:t>
                      </a:r>
                      <a:r>
                        <a:rPr sz="1823" b="0" i="0" lang="ur-PK">
                          <a:solidFill>
                            <a:srgbClr val="15201E"/>
                          </a:solidFill>
                          <a:latin typeface="Segoe UI"/>
                          <a:cs typeface="Noto Nastaliq Urdu"/>
                        </a:rPr>
                        <a:t> کی کمی</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دواؤں کا جائزہ اور بی </a:t>
            </a:r>
            <a:r>
              <a:rPr sz="1728" b="0" i="0" lang="en-US">
                <a:solidFill>
                  <a:srgbClr val="0A3F3C"/>
                </a:solidFill>
                <a:latin typeface="Segoe UI"/>
              </a:rPr>
              <a:t>‎12‎</a:t>
            </a:r>
            <a:r>
              <a:rPr sz="1728" b="0" i="0" lang="ur-PK">
                <a:solidFill>
                  <a:srgbClr val="0A3F3C"/>
                </a:solidFill>
                <a:latin typeface="Segoe UI"/>
                <a:cs typeface="Noto Nastaliq Urdu"/>
              </a:rPr>
              <a:t> کا ٹیسٹ آسان پہلے قدم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How Much Sleep Is Enough?; U.S. Centers for Disease Control and Prevention, About ME/CFS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نیند اور </a:t>
            </a:r>
            <a:r>
              <a:rPr sz="2937" b="0" i="0" lang="en-US">
                <a:solidFill>
                  <a:srgbClr val="15201E"/>
                </a:solidFill>
                <a:latin typeface="Georgia"/>
              </a:rPr>
              <a:t>‎ME/CFS‎</a:t>
            </a:r>
            <a:r>
              <a:rPr sz="2937" b="0" i="0" lang="ur-PK">
                <a:solidFill>
                  <a:srgbClr val="15201E"/>
                </a:solidFill>
                <a:latin typeface="Georgia"/>
                <a:cs typeface="Noto Nastaliq Urdu"/>
              </a:rPr>
              <a:t> کے تین اعداد</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4600" b="0" i="0">
                <a:solidFill>
                  <a:srgbClr val="0A3F3C"/>
                </a:solidFill>
                <a:latin typeface="Georgia"/>
              </a:rPr>
              <a:t>7⁠–⁠9</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گھنٹے رات کی نیند بالغوں کے لیے تجویز کردہ</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rtl="1">
              <a:lnSpc>
                <a:spcPct val="125000"/>
              </a:lnSpc>
            </a:pPr>
            <a:r>
              <a:rPr sz="4416" b="0" i="0" lang="en-US">
                <a:solidFill>
                  <a:srgbClr val="0A3F3C"/>
                </a:solidFill>
                <a:latin typeface="Georgia"/>
              </a:rPr>
              <a:t>‎33‎</a:t>
            </a:r>
            <a:r>
              <a:rPr sz="4416" b="0" i="0" lang="ur-PK">
                <a:solidFill>
                  <a:srgbClr val="0A3F3C"/>
                </a:solidFill>
                <a:latin typeface="Georgia"/>
                <a:cs typeface="Noto Nastaliq Urdu"/>
              </a:rPr>
              <a:t> لاکھ</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امریکہ میں اتنے افراد کو </a:t>
            </a:r>
            <a:r>
              <a:rPr sz="2016" b="0" i="0" lang="en-US">
                <a:solidFill>
                  <a:srgbClr val="46524F"/>
                </a:solidFill>
                <a:latin typeface="Segoe UI"/>
              </a:rPr>
              <a:t>‎ME/CFS‎</a:t>
            </a:r>
            <a:r>
              <a:rPr sz="2016" b="0" i="0" lang="ur-PK">
                <a:solidFill>
                  <a:srgbClr val="46524F"/>
                </a:solidFill>
                <a:latin typeface="Segoe UI"/>
                <a:cs typeface="Noto Nastaliq Urdu"/>
              </a:rPr>
              <a:t> ہو سکتی ہے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4416" b="0" i="0" lang="en-US">
                <a:solidFill>
                  <a:srgbClr val="0A3F3C"/>
                </a:solidFill>
                <a:latin typeface="Georgia"/>
              </a:rPr>
              <a:t>‎10‎</a:t>
            </a:r>
            <a:r>
              <a:rPr sz="4416" b="0" i="0" lang="ur-PK">
                <a:solidFill>
                  <a:srgbClr val="0A3F3C"/>
                </a:solidFill>
                <a:latin typeface="Georgia"/>
                <a:cs typeface="Noto Nastaliq Urdu"/>
              </a:rPr>
              <a:t> میں </a:t>
            </a:r>
            <a:r>
              <a:rPr sz="4416" b="0" i="0" lang="en-US">
                <a:solidFill>
                  <a:srgbClr val="0A3F3C"/>
                </a:solidFill>
                <a:latin typeface="Georgia"/>
              </a:rPr>
              <a:t>‎9‎</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سے زیادہ </a:t>
            </a:r>
            <a:r>
              <a:rPr sz="2016" b="0" i="0" lang="en-US">
                <a:solidFill>
                  <a:srgbClr val="46524F"/>
                </a:solidFill>
                <a:latin typeface="Segoe UI"/>
              </a:rPr>
              <a:t>‎ME/CFS‎</a:t>
            </a:r>
            <a:r>
              <a:rPr sz="2016" b="0" i="0" lang="ur-PK">
                <a:solidFill>
                  <a:srgbClr val="46524F"/>
                </a:solidFill>
                <a:latin typeface="Segoe UI"/>
                <a:cs typeface="Noto Nastaliq Urdu"/>
              </a:rPr>
              <a:t> والوں کی تشخیص نہیں ہوئی</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‎7‎</a:t>
            </a:r>
            <a:r>
              <a:rPr sz="1728" b="0" i="0" lang="ur-PK">
                <a:solidFill>
                  <a:srgbClr val="0A3F3C"/>
                </a:solidFill>
                <a:latin typeface="Segoe UI"/>
                <a:cs typeface="Noto Nastaliq Urdu"/>
              </a:rPr>
              <a:t> سے </a:t>
            </a:r>
            <a:r>
              <a:rPr sz="1728" b="0" i="0" lang="en-US">
                <a:solidFill>
                  <a:srgbClr val="0A3F3C"/>
                </a:solidFill>
                <a:latin typeface="Segoe UI"/>
              </a:rPr>
              <a:t>‎9‎</a:t>
            </a:r>
            <a:r>
              <a:rPr sz="1728" b="0" i="0" lang="ur-PK">
                <a:solidFill>
                  <a:srgbClr val="0A3F3C"/>
                </a:solidFill>
                <a:latin typeface="Segoe UI"/>
                <a:cs typeface="Noto Nastaliq Urdu"/>
              </a:rPr>
              <a:t> گھنٹے نیند؛ </a:t>
            </a:r>
            <a:r>
              <a:rPr sz="1728" b="0" i="0" lang="en-US">
                <a:solidFill>
                  <a:srgbClr val="0A3F3C"/>
                </a:solidFill>
                <a:latin typeface="Segoe UI"/>
              </a:rPr>
              <a:t>‎ME/CFS‎</a:t>
            </a:r>
            <a:r>
              <a:rPr sz="1728" b="0" i="0" lang="ur-PK">
                <a:solidFill>
                  <a:srgbClr val="0A3F3C"/>
                </a:solidFill>
                <a:latin typeface="Segoe UI"/>
                <a:cs typeface="Noto Nastaliq Urdu"/>
              </a:rPr>
              <a:t> اکثر پہچانی نہیں جاتی۔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How Much Sleep Is Enough?; NHLBI, Sleep Apnea: Symptoms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سلیپ ایپنیا: شاید آپ کو سب سے آخر میں پتا چلے</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a:r>
              <a:rPr sz="9600" b="0" i="0">
                <a:solidFill>
                  <a:srgbClr val="0A3F3C"/>
                </a:solidFill>
                <a:latin typeface="Georgia"/>
              </a:rPr>
              <a:t>7–9</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گھنٹے رات کی نیند بالغوں کے لیے</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رک رک کر سانس، زور دار خراٹے، ہانپنا۔</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دن میں اونگھ، تھکن اور تھکاوٹ۔</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ہو سکتا ہے تب تک علم نہ ہو جب تک کوئی بتائے نہیں۔</a:t>
            </a:r>
          </a:p>
        </p:txBody>
      </p:sp>
      <p:sp>
        <p:nvSpPr>
          <p:cNvPr id="16" name="Oval 15"/>
          <p:cNvSpPr/>
          <p:nvPr/>
        </p:nvSpPr>
        <p:spPr>
          <a:xfrm>
            <a:off x="78574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425196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نیند کا معائنہ اس کی تشخیص کر سکتا ہے۔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ساتھ رہنے والے سے پوچھیں کہ کیا آپ خراٹے لیتے 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Center for Health Statistics, Myalgic Encephalomyelitis/Chronic Fatigue Syndrome in Adults: United States, 2021-2022 (Data Brief 488); U.S. Centers for Disease Control and Prevention, About ME/CFS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‎ME/CFS‎</a:t>
            </a:r>
            <a:r>
              <a:rPr sz="2937" b="0" i="0" lang="ur-PK">
                <a:solidFill>
                  <a:srgbClr val="15201E"/>
                </a:solidFill>
                <a:latin typeface="Georgia"/>
                <a:cs typeface="Noto Nastaliq Urdu"/>
              </a:rPr>
              <a:t> پچاس سے انہتر سال کی عمر میں زیادہ عام ہے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en-US">
                <a:solidFill>
                  <a:srgbClr val="5F6A67"/>
                </a:solidFill>
                <a:latin typeface="Segoe UI"/>
              </a:rPr>
              <a:t>‎ME/CFS‎</a:t>
            </a:r>
            <a:r>
              <a:rPr sz="1296" b="0" i="0" lang="ur-PK">
                <a:solidFill>
                  <a:srgbClr val="5F6A67"/>
                </a:solidFill>
                <a:latin typeface="Segoe UI"/>
                <a:cs typeface="Noto Nastaliq Urdu"/>
              </a:rPr>
              <a:t> والے بالغ، </a:t>
            </a:r>
            <a:r>
              <a:rPr sz="1296" b="0" i="0" lang="en-US">
                <a:solidFill>
                  <a:srgbClr val="5F6A67"/>
                </a:solidFill>
                <a:latin typeface="Segoe UI"/>
              </a:rPr>
              <a:t>‎2021–2022‎</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لوگوں کو شمار کیا گیا</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امریکہ کے بالغ افراد، قومی صحت انٹرویو سروے </a:t>
            </a:r>
            <a:r>
              <a:rPr sz="1200" b="0" i="0" lang="en-US">
                <a:solidFill>
                  <a:srgbClr val="15201E"/>
                </a:solidFill>
                <a:latin typeface="Segoe UI"/>
              </a:rPr>
              <a:t>‎2021–2022‎</a:t>
            </a:r>
            <a:r>
              <a:rPr sz="1200" b="0" i="0" lang="ur-PK">
                <a:solidFill>
                  <a:srgbClr val="15201E"/>
                </a:solidFill>
                <a:latin typeface="Segoe UI"/>
                <a:cs typeface="Noto Nastaliq Urdu"/>
              </a:rPr>
              <a:t>، جیسا کہ قومی مرکز برائے صحت شماریات نے شائع کیا۔</a:t>
            </a:r>
          </a:p>
          <a:p>
            <a:pPr algn="r" rtl="1">
              <a:lnSpc>
                <a:spcPct val="125000"/>
              </a:lnSpc>
              <a:spcAft>
                <a:spcPts val="937"/>
              </a:spcAft>
            </a:pPr>
            <a:r>
              <a:rPr sz="1200" b="0" i="0" lang="ur-PK">
                <a:solidFill>
                  <a:srgbClr val="15201E"/>
                </a:solidFill>
                <a:latin typeface="Segoe UI"/>
                <a:cs typeface="Noto Nastaliq Urdu"/>
              </a:rPr>
              <a:t>صرف وہی عمر کے گروہ دکھائے گئے ہیں جو ماخذ میں درج ہیں۔</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امریکی بالغوں کے سروے کے اندازے ہیں، کسی مریض کی پیمائش یا پراپر ہیلتھ یا کلارکسن کی کسی خدمت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مشقت کے بعد علامات بگڑتی ہیں؛ کوئی خاص ٹیسٹ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ME/CFS; MedlinePlus, Myalgic Encephalomyelitis/Chronic Fatigue Syndrome</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‎10‎</a:t>
            </a:r>
            <a:r>
              <a:rPr sz="5759" b="0" i="0" lang="ur-PK">
                <a:solidFill>
                  <a:srgbClr val="0A3F3C"/>
                </a:solidFill>
                <a:latin typeface="Georgia"/>
                <a:cs typeface="Noto Nastaliq Urdu"/>
              </a:rPr>
              <a:t> میں </a:t>
            </a:r>
            <a:r>
              <a:rPr sz="5759" b="0" i="0" lang="en-US">
                <a:solidFill>
                  <a:srgbClr val="0A3F3C"/>
                </a:solidFill>
                <a:latin typeface="Georgia"/>
              </a:rPr>
              <a:t>‎9‎</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en-US">
                <a:solidFill>
                  <a:srgbClr val="46524F"/>
                </a:solidFill>
                <a:latin typeface="Segoe UI"/>
              </a:rPr>
              <a:t>‎ME/CFS‎</a:t>
            </a:r>
            <a:r>
              <a:rPr sz="2304" b="0" i="0" lang="ur-PK">
                <a:solidFill>
                  <a:srgbClr val="46524F"/>
                </a:solidFill>
                <a:latin typeface="Segoe UI"/>
                <a:cs typeface="Noto Nastaliq Urdu"/>
              </a:rPr>
              <a:t> والے دس میں سے نو سے زیادہ افراد کی ڈاکٹر نے تشخیص نہیں کی۔</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‎6+‎</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en-US">
                <a:solidFill>
                  <a:srgbClr val="46524F"/>
                </a:solidFill>
                <a:latin typeface="Segoe UI"/>
              </a:rPr>
              <a:t>‎ME/CFS‎</a:t>
            </a:r>
            <a:r>
              <a:rPr sz="1823" b="0" i="0" lang="ur-PK">
                <a:solidFill>
                  <a:srgbClr val="46524F"/>
                </a:solidFill>
                <a:latin typeface="Segoe UI"/>
                <a:cs typeface="Noto Nastaliq Urdu"/>
              </a:rPr>
              <a:t> کی تھکاوٹ چھ مہینے یا زیادہ رہتی ہے اور آرام سے بہتر نہیں ہوتی۔</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اگر مشقت آپ کو کئی دن بگاڑ دے تو صاف بتائیں۔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MedlinePlus, Fatigue (Medical Encyclopedia)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تیاری کریں تاکہ ملاقات کارآمد ہو</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انداز پہچانیں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تھکاوٹ کی ڈائری بتاتی ہے کہ کب زیادہ تھکن ہوتی ہے اور کب زیادہ توانائی۔</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نیند اور مشقت نوٹ کریں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معالج نیند، روزمرہ سرگرمیوں، بھوک اور ورزش کے بارے میں پوچھے گا۔</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دواؤں کی فہرست ساتھ لائیں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کئی عام دوائیں تھکاوٹ کا سبب بن سکتی ہیں۔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جانچ کروائیں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خون، گردے، جگر اور تھائیرائیڈ کے ٹیسٹ کیے جا سکتے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 ہفتے کی ڈائری اور دواؤں کی مکمل فہرست لائیں۔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ME/CFS; MedlinePlus, Fatigue (Medical Encyclopedia)</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“This is an age of chronic fatigue.”</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‎2015-01-22‎</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"یہ دائمی تھکاوٹ کا دور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دائمی تھکاوٹ حقیقی ہے</a:t>
            </a:r>
          </a:p>
          <a:p>
            <a:pPr algn="r" rtl="1">
              <a:lnSpc>
                <a:spcPct val="125000"/>
              </a:lnSpc>
              <a:spcAft>
                <a:spcPts val="1275"/>
              </a:spcAft>
            </a:pPr>
            <a:r>
              <a:rPr sz="1632" b="0" i="0" lang="en-US">
                <a:solidFill>
                  <a:srgbClr val="15201E"/>
                </a:solidFill>
                <a:latin typeface="Segoe UI"/>
              </a:rPr>
              <a:t>‎ME/CFS‎</a:t>
            </a:r>
            <a:r>
              <a:rPr sz="1632" b="0" i="0" lang="ur-PK">
                <a:solidFill>
                  <a:srgbClr val="15201E"/>
                </a:solidFill>
                <a:latin typeface="Segoe UI"/>
                <a:cs typeface="Noto Nastaliq Urdu"/>
              </a:rPr>
              <a:t> حیاتیاتی بیماری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آکسیڈیٹو "ڈس آکس" نظریہ</a:t>
            </a:r>
          </a:p>
          <a:p>
            <a:pPr algn="r" rtl="1">
              <a:lnSpc>
                <a:spcPct val="125000"/>
              </a:lnSpc>
              <a:spcAft>
                <a:spcPts val="1275"/>
              </a:spcAft>
            </a:pPr>
            <a:r>
              <a:rPr sz="1632" b="0" i="0" lang="ur-PK">
                <a:solidFill>
                  <a:srgbClr val="15201E"/>
                </a:solidFill>
                <a:latin typeface="Segoe UI"/>
                <a:cs typeface="Noto Nastaliq Urdu"/>
              </a:rPr>
              <a:t>تشخیص کی تلاش چھوڑ دینا</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 کی سنجیدگی رہنمائی سے ملتی ہے؛ وضاحتوں کی تائید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(Medical Encyclopedia); NIH Office of Dietary Supplements, Vitamin B12 -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دوائیں جلد جانچی جانے والی وجہ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اینٹی ہسٹامین، اسٹیرائڈز، پیشاب آور اور دیگر دوائیں تھکاوٹ لا سکتی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کوئی دوا خود سے بند نہ کریں؛ پہلے پوچھیں۔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کیفین اور محرک چیزیں تھکاوٹ کا علاج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طویل عرصے سے میٹفارمن؟ وٹامن بی </a:t>
            </a:r>
            <a:r>
              <a:rPr sz="2111" b="0" i="0" lang="en-US">
                <a:solidFill>
                  <a:srgbClr val="15201E"/>
                </a:solidFill>
                <a:latin typeface="Segoe UI"/>
              </a:rPr>
              <a:t>‎12‎</a:t>
            </a:r>
            <a:r>
              <a:rPr sz="2111" b="0" i="0" lang="ur-PK">
                <a:solidFill>
                  <a:srgbClr val="15201E"/>
                </a:solidFill>
                <a:latin typeface="Segoe UI"/>
                <a:cs typeface="Noto Nastaliq Urdu"/>
              </a:rPr>
              <a:t> کا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دوا اور سپلیمنٹ جائزے کے لیے ساتھ لائیں۔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الجھن، شدید سر درد، سینے میں درد، ایک طرف کمزوری: </a:t>
            </a:r>
            <a:r>
              <a:rPr sz="1920" b="0" i="0" lang="en-US">
                <a:solidFill>
                  <a:srgbClr val="15201E"/>
                </a:solidFill>
                <a:latin typeface="Segoe UI"/>
              </a:rPr>
              <a:t>‎911‎</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خود کو نقصان کے خیالات: </a:t>
            </a:r>
            <a:r>
              <a:rPr sz="1920" b="0" i="0" lang="en-US">
                <a:solidFill>
                  <a:srgbClr val="15201E"/>
                </a:solidFill>
                <a:latin typeface="Segoe UI"/>
              </a:rPr>
              <a:t>‎988‎</a:t>
            </a:r>
            <a:r>
              <a:rPr sz="1920" b="0" i="0" lang="ur-PK">
                <a:solidFill>
                  <a:srgbClr val="15201E"/>
                </a:solidFill>
                <a:latin typeface="Segoe UI"/>
                <a:cs typeface="Noto Nastaliq Urdu"/>
              </a:rPr>
              <a:t> پر کال یا ٹیکسٹ</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گاڑی چلاتے سو جانا: رکیں اور مشورہ لیں</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آرام میں سانس پھولنا، بےہوشی، ٹخنوں کی سوجن: فوراً</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کم ہونا، بخار، رات کا پسینہ یا نیل: جلد ملاقات</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خراٹے اور سانس میں وقفے یا ہانپنا: نیند کا معائنہ</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خود کو نقصان کے خیالات: </a:t>
            </a:r>
            <a:r>
              <a:rPr sz="1728" b="0" i="0" lang="en-US">
                <a:solidFill>
                  <a:srgbClr val="0A3F3C"/>
                </a:solidFill>
                <a:latin typeface="Segoe UI"/>
              </a:rPr>
              <a:t>‎988‎</a:t>
            </a:r>
            <a:r>
              <a:rPr sz="1728" b="0" i="0" lang="ur-PK">
                <a:solidFill>
                  <a:srgbClr val="0A3F3C"/>
                </a:solidFill>
                <a:latin typeface="Segoe UI"/>
                <a:cs typeface="Noto Nastaliq Urdu"/>
              </a:rPr>
              <a:t> پر کال یا ٹیکسٹ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Fatigue; NHLBI, Sleep Apnea: Symptoms; U.S. Centers for Disease Control and Prevention, About ME/CFS; MedlinePlus, Fatigue (Medical Encyclopedia)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دو ہفتے تھکاوٹ کی ڈائری رکھیں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کسی سے پوچھیں کہ کیا آپ خراٹے لیتے ہیں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لکھیں کہ مشقت کا آپ پر کیا اثر ہوتا ہے</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دواؤں کی مکمل فہرست ساتھ لائیں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ابھی انرجی ڈرنکس چھوڑ دیں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نیند اور توانائی کے دو ہفتے کے نوٹس سے شروع کریں۔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Fatigue</a:t>
            </a:r>
          </a:p>
          <a:p>
            <a:pPr algn="l">
              <a:spcAft>
                <a:spcPts val="1200"/>
              </a:spcAft>
            </a:pPr>
            <a:r>
              <a:rPr sz="1600" b="0" i="0">
                <a:solidFill>
                  <a:srgbClr val="46524F"/>
                </a:solidFill>
                <a:latin typeface="Segoe UI"/>
              </a:rPr>
              <a:t>MedlinePlus — Fatigue (Medical Encyclopedia)</a:t>
            </a:r>
          </a:p>
          <a:p>
            <a:pPr algn="l">
              <a:spcAft>
                <a:spcPts val="1200"/>
              </a:spcAft>
            </a:pPr>
            <a:r>
              <a:rPr sz="1600" b="0" i="0">
                <a:solidFill>
                  <a:srgbClr val="46524F"/>
                </a:solidFill>
                <a:latin typeface="Segoe UI"/>
              </a:rPr>
              <a:t>NHLBI — Sleep Apnea: Symptoms</a:t>
            </a:r>
          </a:p>
          <a:p>
            <a:pPr algn="l">
              <a:spcAft>
                <a:spcPts val="1200"/>
              </a:spcAft>
            </a:pPr>
            <a:r>
              <a:rPr sz="1600" b="0" i="0">
                <a:solidFill>
                  <a:srgbClr val="46524F"/>
                </a:solidFill>
                <a:latin typeface="Segoe UI"/>
              </a:rPr>
              <a:t>NHLBI — How Much Sleep Is Enough?</a:t>
            </a:r>
          </a:p>
          <a:p>
            <a:pPr algn="l">
              <a:spcAft>
                <a:spcPts val="1200"/>
              </a:spcAft>
            </a:pPr>
            <a:r>
              <a:rPr sz="1600" b="0" i="0">
                <a:solidFill>
                  <a:srgbClr val="46524F"/>
                </a:solidFill>
                <a:latin typeface="Segoe UI"/>
              </a:rPr>
              <a:t>NHLBI — Anemia: Symptoms</a:t>
            </a:r>
          </a:p>
          <a:p>
            <a:pPr algn="l">
              <a:spcAft>
                <a:spcPts val="1200"/>
              </a:spcAft>
            </a:pPr>
            <a:r>
              <a:rPr sz="1600" b="0" i="0">
                <a:solidFill>
                  <a:srgbClr val="46524F"/>
                </a:solidFill>
                <a:latin typeface="Segoe UI"/>
              </a:rPr>
              <a:t>NIDDK — Hypothyroidism (Underactive Thyroid)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MedlinePlus — Myalgic Encephalomyelitis/Chronic Fatigue Syndrome</a:t>
            </a:r>
          </a:p>
          <a:p>
            <a:pPr algn="l">
              <a:spcAft>
                <a:spcPts val="1200"/>
              </a:spcAft>
            </a:pPr>
            <a:r>
              <a:rPr sz="1600" b="0" i="0">
                <a:solidFill>
                  <a:srgbClr val="46524F"/>
                </a:solidFill>
                <a:latin typeface="Segoe UI"/>
              </a:rPr>
              <a:t>U.S. Centers for Disease Control and Prevention — About ME/CFS</a:t>
            </a:r>
          </a:p>
          <a:p>
            <a:pPr algn="l">
              <a:spcAft>
                <a:spcPts val="1200"/>
              </a:spcAft>
            </a:pPr>
            <a:r>
              <a:rPr sz="1600" b="0" i="0">
                <a:solidFill>
                  <a:srgbClr val="46524F"/>
                </a:solidFill>
                <a:latin typeface="Segoe UI"/>
              </a:rPr>
              <a:t>National Center for Health Statistics — Myalgic Encephalomyelitis/Chronic Fatigue Syndrome in Adults: United States, 2021-2022 (Data Brief 488)</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تھکاوٹ</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اس کی وجہ ہو سکتی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خون، تھائیرائیڈ یا وٹامن بی </a:t>
            </a:r>
            <a:r>
              <a:rPr sz="2111" b="0" i="0" lang="en-US">
                <a:solidFill>
                  <a:srgbClr val="F7F5F0"/>
                </a:solidFill>
                <a:latin typeface="Segoe UI"/>
              </a:rPr>
              <a:t>‎12‎</a:t>
            </a:r>
            <a:r>
              <a:rPr sz="2111" b="0" i="0" lang="ur-PK">
                <a:solidFill>
                  <a:srgbClr val="F7F5F0"/>
                </a:solidFill>
                <a:latin typeface="Segoe UI"/>
                <a:cs typeface="Noto Nastaliq Urdu"/>
              </a:rPr>
              <a:t> کا ٹیسٹ ہونا چاہیے؟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نیند کے نوٹس سے لگتا ہے کہ مجھے نیند کا معائنہ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اگر مشقت سے میں کئی دن بگڑ جاتا ہوں تو مجھے کیا مختلف کرنا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