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cataract: what it is, the risks, when surgery makes sense, and why home eye remedies are risky.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A cataract is a cloudy area in the lens of the eye. It is very common with age, it cannot be dissolved with drops, and surgery is the only cure. Most people do not need to rush.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lens is the clear part of the eye that focuses light. With age, proteins clump into a cloudy area. Vision becomes blurry, colors fade, lights have halos and night vision gets worse. More than half of Americans over 80 have cataracts or have had surgery for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Cataracts can make vision cloudy or blurry, fade colors, cause halos around lights and make it hard to see at night. The same symptoms can come from other eye problems, so an eye doctor should check them.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Diabetes, smoking, a lot of sun and steroid medicines raise the risk of cataract. Sunglasses, a brimmed hat and quitting smoking help protect the eyes. From age 60, have a dilated eye exam every one to two years.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Early on, brighter lights, anti-glare sunglasses and a new glasses prescription can help. Surgery is the only cure, and is usually suggested when reading or driving gets hard. Most people do not need to rush; waiting usually does not harm the eyes or make surgery harder.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Cataract surgery replaces the cloudy lens with an artificial lens. It takes about an hour and is almost painless, and nine in ten people see better afterwards. If both eyes need it, they are done separately, usually about a month apart.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DMSO documents say cataract and glaucoma have been treated with DMSO in saline. Surgery is the only way to remove a cataract, the approved DMSO medicine is a bladder solution, and its own label reports lens clouding in animals. A review in the clinic's research folder found mostly rat studies, no trials in people, and warns that some folk eye remedies can harm the eyes.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Book a dilated eye exam. Make light work for you with brighter lamps and anti-glare glasses. Protect your eyes with sunglasses, a hat and no smoking. And decide on surgery calmly, when daily life is affected.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Blindness and vision loss; MedlinePlus — Glaucoma; National Eye Institute — Retinal Detachment; MedlinePlus — Eye emergencies.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CATARACT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Cataract: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it is, when to have surgery, and what to avoid</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National Eye Institute, Cataracts</a:t>
            </a:r>
          </a:p>
        </p:txBody>
      </p:sp>
      <p:sp>
        <p:nvSpPr>
          <p:cNvPr id="7" name="TextBox 6"/>
          <p:cNvSpPr txBox="1"/>
          <p:nvPr/>
        </p:nvSpPr>
        <p:spPr>
          <a:xfrm>
            <a:off x="548640" y="1824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Cloudy vision and glare at night: is it a cataract, and does it need surgery now?</a:t>
            </a:r>
          </a:p>
        </p:txBody>
      </p:sp>
      <p:sp>
        <p:nvSpPr>
          <p:cNvPr id="8" name="Rectangle 7"/>
          <p:cNvSpPr/>
          <p:nvPr/>
        </p:nvSpPr>
        <p:spPr>
          <a:xfrm>
            <a:off x="548640" y="4572000"/>
            <a:ext cx="54864" cy="1051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526280"/>
            <a:ext cx="9601200" cy="1143000"/>
          </a:xfrm>
          <a:prstGeom prst="rect">
            <a:avLst/>
          </a:prstGeom>
          <a:noFill/>
        </p:spPr>
        <p:txBody>
          <a:bodyPr wrap="square" lIns="18288" rIns="18288" tIns="18288" bIns="18288" anchor="t">
            <a:spAutoFit/>
          </a:bodyPr>
          <a:lstStyle/>
          <a:p>
            <a:pPr algn="l"/>
            <a:r>
              <a:rPr sz="2400" b="0" i="0">
                <a:solidFill>
                  <a:srgbClr val="46524F"/>
                </a:solidFill>
                <a:latin typeface="Segoe UI"/>
              </a:rPr>
              <a:t>A cataract is a cloudy area in the eye's lens. It is very common with age, it cannot be dissolved with drops, and surgery is the only cure. Most people do not need to rush, and the operation is very safe.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Eye Institute, Cataracts; National Eye Institute, Cataract Surgery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cataract clouds the eye's lens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Clear lens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Focuses light at the back of the eye.</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Cloudy area</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Proteins clump with age.</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Blurred sight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Faded colors, halos, poor night vision.</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Surgery</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new artificial lens.</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Very common: half of over-80s have or had one.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National Eye Institute, Cataracts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Signs that need an eye check</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Cloudy or blurry vision.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Faded colors.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Halos around lights.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Poor night vision.</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Other eye problems can look the same.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National Eye Institute, Cataracts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risks you can lower</a:t>
            </a:r>
          </a:p>
        </p:txBody>
      </p:sp>
      <p:sp>
        <p:nvSpPr>
          <p:cNvPr id="8" name="Rounded Rectangle 7"/>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Raises the risk</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Diabetes, smoking, steroid medicines.</a:t>
            </a:r>
          </a:p>
          <a:p>
            <a:pPr algn="l">
              <a:spcAft>
                <a:spcPts val="1350"/>
              </a:spcAft>
            </a:pPr>
            <a:r>
              <a:rPr sz="1800" b="0" i="0">
                <a:solidFill>
                  <a:srgbClr val="15201E"/>
                </a:solidFill>
                <a:latin typeface="Segoe UI"/>
              </a:rPr>
              <a:t>A lot of time in the sun.</a:t>
            </a:r>
          </a:p>
        </p:txBody>
      </p:sp>
      <p:sp>
        <p:nvSpPr>
          <p:cNvPr id="11" name="Rounded Rectangle 10"/>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Helps protect</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Sunglasses and a brimmed hat.</a:t>
            </a:r>
          </a:p>
          <a:p>
            <a:pPr algn="l">
              <a:spcAft>
                <a:spcPts val="1350"/>
              </a:spcAft>
            </a:pPr>
            <a:r>
              <a:rPr sz="1800" b="0" i="0">
                <a:solidFill>
                  <a:srgbClr val="15201E"/>
                </a:solidFill>
                <a:latin typeface="Segoe UI"/>
              </a:rPr>
              <a:t>Quitting smoking.</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Sunglasses and no smoking protect your eyes.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Eye Institute, Cataracts; National Eye Institute, Cataract Surgery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Surgery when daily life is affected</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Early</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Brighter lights, anti-glare sunglasses.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New glasses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new prescription can help.</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When life is affected</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Reading or driving gets hard.</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Surgery</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About an hour, almost painless.</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Waiting usually does not harm the eyes.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Eye Institute, Cataracts; National Eye Institute, Cataract Surgery</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9 in 10</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people see better after cataract surgery.</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1 hour</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The operation is almost painless.</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Both eyes are done about a month apart.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National Eye Institute, Cataracts; U.S. National Library of Medicine, DailyMed, RIMSO-50 (dimethyl sulfoxide) label; Frontiers in Pharmacology, Medicinal Plants and Natural Products Used in Cataract Management (2019 review)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eye claims, and the evidence</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DMSO for cataract and glaucoma</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Promoted in a clinic leaflet</a:t>
            </a:r>
          </a:p>
        </p:txBody>
      </p:sp>
      <p:sp>
        <p:nvSpPr>
          <p:cNvPr id="12" name="Rounded Rectangle 11"/>
          <p:cNvSpPr/>
          <p:nvPr/>
        </p:nvSpPr>
        <p:spPr>
          <a:xfrm>
            <a:off x="6263640"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Evidence points the other way</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Only surgery removes a cataract; the DMSO label reports lens clouding in animals.</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Plant remedies (research folder)</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In the clinic's research folder</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Mostly rat studies; no trials in people; some folk remedies harm eyes.</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put DMSO or plant sap in your eyes.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Sudden vision loss: emergency</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Painful red eye with halos: emergency</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Flashes, floaters or a curtain: emergency</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After surgery, pain or vision loss: call now</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Chemical: rinse, care now; stuck object: leave it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Sudden vision loss: go to the emergency department.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National Eye Institute, Cataracts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Book a dilated eye exam</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Make light work for you</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Protect your eyes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Decide on surgery calmly</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booking a dilated eye exam.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CATARACT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National Eye Institute — Cataracts</a:t>
            </a:r>
          </a:p>
          <a:p>
            <a:pPr algn="l">
              <a:spcAft>
                <a:spcPts val="1200"/>
              </a:spcAft>
            </a:pPr>
            <a:r>
              <a:rPr sz="1600" b="0" i="0">
                <a:solidFill>
                  <a:srgbClr val="46524F"/>
                </a:solidFill>
                <a:latin typeface="Segoe UI"/>
              </a:rPr>
              <a:t>National Eye Institute — Cataract Surgery</a:t>
            </a:r>
          </a:p>
          <a:p>
            <a:pPr algn="l">
              <a:spcAft>
                <a:spcPts val="1200"/>
              </a:spcAft>
            </a:pPr>
            <a:r>
              <a:rPr sz="1600" b="0" i="0">
                <a:solidFill>
                  <a:srgbClr val="46524F"/>
                </a:solidFill>
                <a:latin typeface="Segoe UI"/>
              </a:rPr>
              <a:t>MedlinePlus — Glaucoma</a:t>
            </a:r>
          </a:p>
          <a:p>
            <a:pPr algn="l">
              <a:spcAft>
                <a:spcPts val="1200"/>
              </a:spcAft>
            </a:pPr>
            <a:r>
              <a:rPr sz="1600" b="0" i="0">
                <a:solidFill>
                  <a:srgbClr val="46524F"/>
                </a:solidFill>
                <a:latin typeface="Segoe UI"/>
              </a:rPr>
              <a:t>U.S. National Library of Medicine, DailyMed — RIMSO-50 (dimethyl sulfoxide) label</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Frontiers in Pharmacology — Medicinal Plants and Natural Products Used in Cataract Management (2019 review)</a:t>
            </a:r>
          </a:p>
          <a:p>
            <a:pPr algn="l">
              <a:spcAft>
                <a:spcPts val="1200"/>
              </a:spcAft>
            </a:pPr>
            <a:r>
              <a:rPr sz="1600" b="0" i="0">
                <a:solidFill>
                  <a:srgbClr val="46524F"/>
                </a:solidFill>
                <a:latin typeface="Segoe UI"/>
              </a:rPr>
              <a:t>Pakistan Institute of Medical Advancement — DMSO booklet and Urdu DMSO sheet (items quoted in ProperHealth's English translation)</a:t>
            </a:r>
          </a:p>
          <a:p>
            <a:pPr algn="l">
              <a:spcAft>
                <a:spcPts val="1200"/>
              </a:spcAft>
            </a:pPr>
            <a:r>
              <a:rPr sz="1600" b="0" i="0">
                <a:solidFill>
                  <a:srgbClr val="46524F"/>
                </a:solidFill>
                <a:latin typeface="Segoe UI"/>
              </a:rPr>
              <a:t>Pakistan Institute of Medical Advancement — Research-folder printout on medicinal plants for cataract</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4 more warning-sign sources.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CATARACT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12</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cataract causing my vision problems, or something else?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When would surgery make sense for me?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medicines should I pause before surgery?</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also need checks for glaucoma?</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